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D92A9-BE8A-4976-AFA1-81D057F31CFA}" v="93" dt="2024-04-23T17:13:58.221"/>
    <p1510:client id="{7FE38D52-88A8-4DFB-BAFB-8E6D30BD4A5B}" v="3143" dt="2024-04-23T16:44:38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Siudziński" userId="ee05abc603bf6716" providerId="Windows Live" clId="Web-{1DBD92A9-BE8A-4976-AFA1-81D057F31CFA}"/>
    <pc:docChg chg="modSld">
      <pc:chgData name="Łukasz Siudziński" userId="ee05abc603bf6716" providerId="Windows Live" clId="Web-{1DBD92A9-BE8A-4976-AFA1-81D057F31CFA}" dt="2024-04-23T17:13:58.221" v="94" actId="14100"/>
      <pc:docMkLst>
        <pc:docMk/>
      </pc:docMkLst>
      <pc:sldChg chg="modTransition">
        <pc:chgData name="Łukasz Siudziński" userId="ee05abc603bf6716" providerId="Windows Live" clId="Web-{1DBD92A9-BE8A-4976-AFA1-81D057F31CFA}" dt="2024-04-23T17:06:50.128" v="74"/>
        <pc:sldMkLst>
          <pc:docMk/>
          <pc:sldMk cId="650317164" sldId="256"/>
        </pc:sldMkLst>
      </pc:sldChg>
      <pc:sldChg chg="modTransition">
        <pc:chgData name="Łukasz Siudziński" userId="ee05abc603bf6716" providerId="Windows Live" clId="Web-{1DBD92A9-BE8A-4976-AFA1-81D057F31CFA}" dt="2024-04-23T17:07:54.162" v="76"/>
        <pc:sldMkLst>
          <pc:docMk/>
          <pc:sldMk cId="2026775562" sldId="258"/>
        </pc:sldMkLst>
      </pc:sldChg>
      <pc:sldChg chg="modTransition">
        <pc:chgData name="Łukasz Siudziński" userId="ee05abc603bf6716" providerId="Windows Live" clId="Web-{1DBD92A9-BE8A-4976-AFA1-81D057F31CFA}" dt="2024-04-23T17:08:01.506" v="77"/>
        <pc:sldMkLst>
          <pc:docMk/>
          <pc:sldMk cId="1077303592" sldId="259"/>
        </pc:sldMkLst>
      </pc:sldChg>
      <pc:sldChg chg="modTransition">
        <pc:chgData name="Łukasz Siudziński" userId="ee05abc603bf6716" providerId="Windows Live" clId="Web-{1DBD92A9-BE8A-4976-AFA1-81D057F31CFA}" dt="2024-04-23T17:08:15.178" v="78"/>
        <pc:sldMkLst>
          <pc:docMk/>
          <pc:sldMk cId="3241876814" sldId="260"/>
        </pc:sldMkLst>
      </pc:sldChg>
      <pc:sldChg chg="modTransition">
        <pc:chgData name="Łukasz Siudziński" userId="ee05abc603bf6716" providerId="Windows Live" clId="Web-{1DBD92A9-BE8A-4976-AFA1-81D057F31CFA}" dt="2024-04-23T17:08:30.351" v="79"/>
        <pc:sldMkLst>
          <pc:docMk/>
          <pc:sldMk cId="701677289" sldId="261"/>
        </pc:sldMkLst>
      </pc:sldChg>
      <pc:sldChg chg="modTransition">
        <pc:chgData name="Łukasz Siudziński" userId="ee05abc603bf6716" providerId="Windows Live" clId="Web-{1DBD92A9-BE8A-4976-AFA1-81D057F31CFA}" dt="2024-04-23T17:08:48.883" v="80"/>
        <pc:sldMkLst>
          <pc:docMk/>
          <pc:sldMk cId="1497864128" sldId="262"/>
        </pc:sldMkLst>
      </pc:sldChg>
      <pc:sldChg chg="modTransition">
        <pc:chgData name="Łukasz Siudziński" userId="ee05abc603bf6716" providerId="Windows Live" clId="Web-{1DBD92A9-BE8A-4976-AFA1-81D057F31CFA}" dt="2024-04-23T17:08:57.586" v="81"/>
        <pc:sldMkLst>
          <pc:docMk/>
          <pc:sldMk cId="3844229978" sldId="263"/>
        </pc:sldMkLst>
      </pc:sldChg>
      <pc:sldChg chg="modTransition">
        <pc:chgData name="Łukasz Siudziński" userId="ee05abc603bf6716" providerId="Windows Live" clId="Web-{1DBD92A9-BE8A-4976-AFA1-81D057F31CFA}" dt="2024-04-23T17:09:24.790" v="82"/>
        <pc:sldMkLst>
          <pc:docMk/>
          <pc:sldMk cId="3361684189" sldId="264"/>
        </pc:sldMkLst>
      </pc:sldChg>
      <pc:sldChg chg="modTransition">
        <pc:chgData name="Łukasz Siudziński" userId="ee05abc603bf6716" providerId="Windows Live" clId="Web-{1DBD92A9-BE8A-4976-AFA1-81D057F31CFA}" dt="2024-04-23T17:09:39.978" v="83"/>
        <pc:sldMkLst>
          <pc:docMk/>
          <pc:sldMk cId="1529837410" sldId="265"/>
        </pc:sldMkLst>
      </pc:sldChg>
      <pc:sldChg chg="addSp delSp modSp mod modTransition modClrScheme delDesignElem chgLayout">
        <pc:chgData name="Łukasz Siudziński" userId="ee05abc603bf6716" providerId="Windows Live" clId="Web-{1DBD92A9-BE8A-4976-AFA1-81D057F31CFA}" dt="2024-04-23T17:13:58.221" v="94" actId="14100"/>
        <pc:sldMkLst>
          <pc:docMk/>
          <pc:sldMk cId="973528783" sldId="266"/>
        </pc:sldMkLst>
        <pc:spChg chg="del mod">
          <ac:chgData name="Łukasz Siudziński" userId="ee05abc603bf6716" providerId="Windows Live" clId="Web-{1DBD92A9-BE8A-4976-AFA1-81D057F31CFA}" dt="2024-04-23T17:13:06.798" v="87"/>
          <ac:spMkLst>
            <pc:docMk/>
            <pc:sldMk cId="973528783" sldId="266"/>
            <ac:spMk id="2" creationId="{A95BE5BF-BC5B-07A5-C949-5A305FFFD831}"/>
          </ac:spMkLst>
        </pc:spChg>
        <pc:spChg chg="add del mod ord">
          <ac:chgData name="Łukasz Siudziński" userId="ee05abc603bf6716" providerId="Windows Live" clId="Web-{1DBD92A9-BE8A-4976-AFA1-81D057F31CFA}" dt="2024-04-23T17:13:28.189" v="90"/>
          <ac:spMkLst>
            <pc:docMk/>
            <pc:sldMk cId="973528783" sldId="266"/>
            <ac:spMk id="3" creationId="{A80F69E5-43CF-C0AE-01B6-BAA3D6A510AB}"/>
          </ac:spMkLst>
        </pc:spChg>
        <pc:spChg chg="del">
          <ac:chgData name="Łukasz Siudziński" userId="ee05abc603bf6716" providerId="Windows Live" clId="Web-{1DBD92A9-BE8A-4976-AFA1-81D057F31CFA}" dt="2024-04-23T17:13:06.798" v="87"/>
          <ac:spMkLst>
            <pc:docMk/>
            <pc:sldMk cId="973528783" sldId="266"/>
            <ac:spMk id="19" creationId="{D160B463-41E9-4323-AE6D-30E67F2C7227}"/>
          </ac:spMkLst>
        </pc:spChg>
        <pc:spChg chg="del">
          <ac:chgData name="Łukasz Siudziński" userId="ee05abc603bf6716" providerId="Windows Live" clId="Web-{1DBD92A9-BE8A-4976-AFA1-81D057F31CFA}" dt="2024-04-23T17:13:06.798" v="87"/>
          <ac:spMkLst>
            <pc:docMk/>
            <pc:sldMk cId="973528783" sldId="266"/>
            <ac:spMk id="20" creationId="{188A358F-F8B2-4FD2-99F3-7CA83358500E}"/>
          </ac:spMkLst>
        </pc:spChg>
        <pc:spChg chg="del">
          <ac:chgData name="Łukasz Siudziński" userId="ee05abc603bf6716" providerId="Windows Live" clId="Web-{1DBD92A9-BE8A-4976-AFA1-81D057F31CFA}" dt="2024-04-23T17:13:06.798" v="87"/>
          <ac:spMkLst>
            <pc:docMk/>
            <pc:sldMk cId="973528783" sldId="266"/>
            <ac:spMk id="21" creationId="{2CCE2735-7843-4DC6-81F5-6366AB3EFF63}"/>
          </ac:spMkLst>
        </pc:spChg>
        <pc:spChg chg="mod ord">
          <ac:chgData name="Łukasz Siudziński" userId="ee05abc603bf6716" providerId="Windows Live" clId="Web-{1DBD92A9-BE8A-4976-AFA1-81D057F31CFA}" dt="2024-04-23T17:13:58.221" v="94" actId="14100"/>
          <ac:spMkLst>
            <pc:docMk/>
            <pc:sldMk cId="973528783" sldId="266"/>
            <ac:spMk id="22" creationId="{2FD0F38A-9A18-42C3-E9F7-F183B7C564C3}"/>
          </ac:spMkLst>
        </pc:spChg>
      </pc:sldChg>
    </pc:docChg>
  </pc:docChgLst>
  <pc:docChgLst>
    <pc:chgData name="Łukasz Siudziński" userId="ee05abc603bf6716" providerId="Windows Live" clId="Web-{7FE38D52-88A8-4DFB-BAFB-8E6D30BD4A5B}"/>
    <pc:docChg chg="addSld delSld modSld addMainMaster delMainMaster modMainMaster">
      <pc:chgData name="Łukasz Siudziński" userId="ee05abc603bf6716" providerId="Windows Live" clId="Web-{7FE38D52-88A8-4DFB-BAFB-8E6D30BD4A5B}" dt="2024-04-23T16:45:07.997" v="3157"/>
      <pc:docMkLst>
        <pc:docMk/>
      </pc:docMkLst>
      <pc:sldChg chg="addSp delSp modSp mod modTransition setBg modClrScheme chgLayout">
        <pc:chgData name="Łukasz Siudziński" userId="ee05abc603bf6716" providerId="Windows Live" clId="Web-{7FE38D52-88A8-4DFB-BAFB-8E6D30BD4A5B}" dt="2024-04-23T16:01:13.498" v="2224"/>
        <pc:sldMkLst>
          <pc:docMk/>
          <pc:sldMk cId="650317164" sldId="256"/>
        </pc:sldMkLst>
        <pc:spChg chg="mod">
          <ac:chgData name="Łukasz Siudziński" userId="ee05abc603bf6716" providerId="Windows Live" clId="Web-{7FE38D52-88A8-4DFB-BAFB-8E6D30BD4A5B}" dt="2024-04-23T14:23:06.433" v="558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Łukasz Siudziński" userId="ee05abc603bf6716" providerId="Windows Live" clId="Web-{7FE38D52-88A8-4DFB-BAFB-8E6D30BD4A5B}" dt="2024-04-23T14:13:41.885" v="517" actId="14100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8" creationId="{45EA7F1D-6737-4609-94CE-0E7C0CED7F9D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10" creationId="{7A0FCA68-3497-4CB3-8C25-B6AE87EFE0CB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12" creationId="{CAA3DC6B-18DE-4588-B321-8101DED5413B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14" creationId="{9AA34BCD-93B4-45FF-9448-87F7C431175C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16" creationId="{5BF7F8F0-28A9-4A24-96A8-E5E423FBF9B1}"/>
          </ac:spMkLst>
        </pc:spChg>
        <pc:spChg chg="add del">
          <ac:chgData name="Łukasz Siudziński" userId="ee05abc603bf6716" providerId="Windows Live" clId="Web-{7FE38D52-88A8-4DFB-BAFB-8E6D30BD4A5B}" dt="2024-04-23T13:37:23.320" v="1"/>
          <ac:spMkLst>
            <pc:docMk/>
            <pc:sldMk cId="650317164" sldId="256"/>
            <ac:spMk id="18" creationId="{ADEE5410-5DAB-442C-8E7B-CDAB35E75B0B}"/>
          </ac:spMkLst>
        </pc:spChg>
        <pc:spChg chg="add del">
          <ac:chgData name="Łukasz Siudziński" userId="ee05abc603bf6716" providerId="Windows Live" clId="Web-{7FE38D52-88A8-4DFB-BAFB-8E6D30BD4A5B}" dt="2024-04-23T13:37:38.446" v="3"/>
          <ac:spMkLst>
            <pc:docMk/>
            <pc:sldMk cId="650317164" sldId="256"/>
            <ac:spMk id="20" creationId="{E987FA6C-7439-4A68-9883-47708F525928}"/>
          </ac:spMkLst>
        </pc:spChg>
        <pc:spChg chg="add">
          <ac:chgData name="Łukasz Siudziński" userId="ee05abc603bf6716" providerId="Windows Live" clId="Web-{7FE38D52-88A8-4DFB-BAFB-8E6D30BD4A5B}" dt="2024-04-23T13:37:38.446" v="3"/>
          <ac:spMkLst>
            <pc:docMk/>
            <pc:sldMk cId="650317164" sldId="256"/>
            <ac:spMk id="25" creationId="{9B45BA4C-9B54-4496-821F-9E0985CA984D}"/>
          </ac:spMkLst>
        </pc:spChg>
        <pc:spChg chg="add">
          <ac:chgData name="Łukasz Siudziński" userId="ee05abc603bf6716" providerId="Windows Live" clId="Web-{7FE38D52-88A8-4DFB-BAFB-8E6D30BD4A5B}" dt="2024-04-23T13:37:38.446" v="3"/>
          <ac:spMkLst>
            <pc:docMk/>
            <pc:sldMk cId="650317164" sldId="256"/>
            <ac:spMk id="27" creationId="{85E1BB9D-FAFF-4C3E-9E44-13F8FBABCD62}"/>
          </ac:spMkLst>
        </pc:spChg>
        <pc:spChg chg="add">
          <ac:chgData name="Łukasz Siudziński" userId="ee05abc603bf6716" providerId="Windows Live" clId="Web-{7FE38D52-88A8-4DFB-BAFB-8E6D30BD4A5B}" dt="2024-04-23T13:37:38.446" v="3"/>
          <ac:spMkLst>
            <pc:docMk/>
            <pc:sldMk cId="650317164" sldId="256"/>
            <ac:spMk id="29" creationId="{47C897C6-901F-410E-B2AC-162ED94B010E}"/>
          </ac:spMkLst>
        </pc:spChg>
      </pc:sldChg>
      <pc:sldChg chg="addSp delSp modSp new del mod modTransition setBg modClrScheme chgLayout">
        <pc:chgData name="Łukasz Siudziński" userId="ee05abc603bf6716" providerId="Windows Live" clId="Web-{7FE38D52-88A8-4DFB-BAFB-8E6D30BD4A5B}" dt="2024-04-23T14:28:01.379" v="582"/>
        <pc:sldMkLst>
          <pc:docMk/>
          <pc:sldMk cId="1167972064" sldId="257"/>
        </pc:sldMkLst>
        <pc:spChg chg="del">
          <ac:chgData name="Łukasz Siudziński" userId="ee05abc603bf6716" providerId="Windows Live" clId="Web-{7FE38D52-88A8-4DFB-BAFB-8E6D30BD4A5B}" dt="2024-04-23T14:27:13.550" v="574"/>
          <ac:spMkLst>
            <pc:docMk/>
            <pc:sldMk cId="1167972064" sldId="257"/>
            <ac:spMk id="2" creationId="{E00A415B-2C97-4D29-1724-105B6352F19C}"/>
          </ac:spMkLst>
        </pc:spChg>
        <pc:spChg chg="del mod">
          <ac:chgData name="Łukasz Siudziński" userId="ee05abc603bf6716" providerId="Windows Live" clId="Web-{7FE38D52-88A8-4DFB-BAFB-8E6D30BD4A5B}" dt="2024-04-23T14:27:13.550" v="574"/>
          <ac:spMkLst>
            <pc:docMk/>
            <pc:sldMk cId="1167972064" sldId="257"/>
            <ac:spMk id="3" creationId="{82018050-8DF7-8187-4B60-9E8EF5DABD8C}"/>
          </ac:spMkLst>
        </pc:spChg>
        <pc:spChg chg="add mod">
          <ac:chgData name="Łukasz Siudziński" userId="ee05abc603bf6716" providerId="Windows Live" clId="Web-{7FE38D52-88A8-4DFB-BAFB-8E6D30BD4A5B}" dt="2024-04-23T14:27:42.425" v="580" actId="20577"/>
          <ac:spMkLst>
            <pc:docMk/>
            <pc:sldMk cId="1167972064" sldId="257"/>
            <ac:spMk id="4" creationId="{CBDFD3C0-DB91-BFB5-3E28-653FD56AA022}"/>
          </ac:spMkLst>
        </pc:spChg>
        <pc:spChg chg="add">
          <ac:chgData name="Łukasz Siudziński" userId="ee05abc603bf6716" providerId="Windows Live" clId="Web-{7FE38D52-88A8-4DFB-BAFB-8E6D30BD4A5B}" dt="2024-04-23T14:27:30.581" v="576"/>
          <ac:spMkLst>
            <pc:docMk/>
            <pc:sldMk cId="1167972064" sldId="257"/>
            <ac:spMk id="9" creationId="{49306479-8C4D-4E4A-A330-DFC80A8A01BE}"/>
          </ac:spMkLst>
        </pc:spChg>
        <pc:spChg chg="add">
          <ac:chgData name="Łukasz Siudziński" userId="ee05abc603bf6716" providerId="Windows Live" clId="Web-{7FE38D52-88A8-4DFB-BAFB-8E6D30BD4A5B}" dt="2024-04-23T14:27:30.581" v="576"/>
          <ac:spMkLst>
            <pc:docMk/>
            <pc:sldMk cId="1167972064" sldId="257"/>
            <ac:spMk id="11" creationId="{9B45BA4C-9B54-4496-821F-9E0985CA984D}"/>
          </ac:spMkLst>
        </pc:spChg>
        <pc:spChg chg="add">
          <ac:chgData name="Łukasz Siudziński" userId="ee05abc603bf6716" providerId="Windows Live" clId="Web-{7FE38D52-88A8-4DFB-BAFB-8E6D30BD4A5B}" dt="2024-04-23T14:27:30.581" v="576"/>
          <ac:spMkLst>
            <pc:docMk/>
            <pc:sldMk cId="1167972064" sldId="257"/>
            <ac:spMk id="13" creationId="{C340C2BF-40B4-4E8A-A6BB-EF76CC80EE59}"/>
          </ac:spMkLst>
        </pc:spChg>
        <pc:spChg chg="add">
          <ac:chgData name="Łukasz Siudziński" userId="ee05abc603bf6716" providerId="Windows Live" clId="Web-{7FE38D52-88A8-4DFB-BAFB-8E6D30BD4A5B}" dt="2024-04-23T14:27:30.581" v="576"/>
          <ac:spMkLst>
            <pc:docMk/>
            <pc:sldMk cId="1167972064" sldId="257"/>
            <ac:spMk id="15" creationId="{F0F00D00-FA76-49D4-9105-5692A512AF2C}"/>
          </ac:spMkLst>
        </pc:spChg>
      </pc:sldChg>
      <pc:sldChg chg="modSp new modTransition">
        <pc:chgData name="Łukasz Siudziński" userId="ee05abc603bf6716" providerId="Windows Live" clId="Web-{7FE38D52-88A8-4DFB-BAFB-8E6D30BD4A5B}" dt="2024-04-23T15:18:32.985" v="1416"/>
        <pc:sldMkLst>
          <pc:docMk/>
          <pc:sldMk cId="2026775562" sldId="258"/>
        </pc:sldMkLst>
        <pc:spChg chg="mod">
          <ac:chgData name="Łukasz Siudziński" userId="ee05abc603bf6716" providerId="Windows Live" clId="Web-{7FE38D52-88A8-4DFB-BAFB-8E6D30BD4A5B}" dt="2024-04-23T14:30:41.681" v="642" actId="14100"/>
          <ac:spMkLst>
            <pc:docMk/>
            <pc:sldMk cId="2026775562" sldId="258"/>
            <ac:spMk id="2" creationId="{D6887AE9-4B05-39F2-69DE-8ECB613DC07E}"/>
          </ac:spMkLst>
        </pc:spChg>
      </pc:sldChg>
      <pc:sldChg chg="addSp delSp modSp new mod modTransition setBg modClrScheme modShow chgLayout">
        <pc:chgData name="Łukasz Siudziński" userId="ee05abc603bf6716" providerId="Windows Live" clId="Web-{7FE38D52-88A8-4DFB-BAFB-8E6D30BD4A5B}" dt="2024-04-23T15:18:38.188" v="1417"/>
        <pc:sldMkLst>
          <pc:docMk/>
          <pc:sldMk cId="1077303592" sldId="259"/>
        </pc:sldMkLst>
        <pc:spChg chg="mod ord">
          <ac:chgData name="Łukasz Siudziński" userId="ee05abc603bf6716" providerId="Windows Live" clId="Web-{7FE38D52-88A8-4DFB-BAFB-8E6D30BD4A5B}" dt="2024-04-23T14:45:15.597" v="882" actId="14100"/>
          <ac:spMkLst>
            <pc:docMk/>
            <pc:sldMk cId="1077303592" sldId="259"/>
            <ac:spMk id="2" creationId="{8B4E36DD-F78A-DAAB-4CFE-C5B708595282}"/>
          </ac:spMkLst>
        </pc:spChg>
        <pc:spChg chg="add del mod ord">
          <ac:chgData name="Łukasz Siudziński" userId="ee05abc603bf6716" providerId="Windows Live" clId="Web-{7FE38D52-88A8-4DFB-BAFB-8E6D30BD4A5B}" dt="2024-04-23T14:56:31.805" v="1071"/>
          <ac:spMkLst>
            <pc:docMk/>
            <pc:sldMk cId="1077303592" sldId="259"/>
            <ac:spMk id="3" creationId="{66E9559D-9F59-E9C7-1439-C76189126CFB}"/>
          </ac:spMkLst>
        </pc:spChg>
        <pc:spChg chg="add del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8" creationId="{9B45BA4C-9B54-4496-821F-9E0985CA984D}"/>
          </ac:spMkLst>
        </pc:spChg>
        <pc:spChg chg="add del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10" creationId="{C340C2BF-40B4-4E8A-A6BB-EF76CC80EE59}"/>
          </ac:spMkLst>
        </pc:spChg>
        <pc:spChg chg="add del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12" creationId="{F0F00D00-FA76-49D4-9105-5692A512AF2C}"/>
          </ac:spMkLst>
        </pc:spChg>
        <pc:spChg chg="add del">
          <ac:chgData name="Łukasz Siudziński" userId="ee05abc603bf6716" providerId="Windows Live" clId="Web-{7FE38D52-88A8-4DFB-BAFB-8E6D30BD4A5B}" dt="2024-04-23T14:33:56.733" v="653"/>
          <ac:spMkLst>
            <pc:docMk/>
            <pc:sldMk cId="1077303592" sldId="259"/>
            <ac:spMk id="17" creationId="{9B45BA4C-9B54-4496-821F-9E0985CA984D}"/>
          </ac:spMkLst>
        </pc:spChg>
        <pc:spChg chg="add del">
          <ac:chgData name="Łukasz Siudziński" userId="ee05abc603bf6716" providerId="Windows Live" clId="Web-{7FE38D52-88A8-4DFB-BAFB-8E6D30BD4A5B}" dt="2024-04-23T14:33:56.733" v="653"/>
          <ac:spMkLst>
            <pc:docMk/>
            <pc:sldMk cId="1077303592" sldId="259"/>
            <ac:spMk id="19" creationId="{85E1BB9D-FAFF-4C3E-9E44-13F8FBABCD62}"/>
          </ac:spMkLst>
        </pc:spChg>
        <pc:spChg chg="add del">
          <ac:chgData name="Łukasz Siudziński" userId="ee05abc603bf6716" providerId="Windows Live" clId="Web-{7FE38D52-88A8-4DFB-BAFB-8E6D30BD4A5B}" dt="2024-04-23T14:33:56.733" v="653"/>
          <ac:spMkLst>
            <pc:docMk/>
            <pc:sldMk cId="1077303592" sldId="259"/>
            <ac:spMk id="21" creationId="{A8DDC302-DBEC-4742-B54B-5E9AAFE96961}"/>
          </ac:spMkLst>
        </pc:spChg>
        <pc:spChg chg="add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23" creationId="{9B45BA4C-9B54-4496-821F-9E0985CA984D}"/>
          </ac:spMkLst>
        </pc:spChg>
        <pc:spChg chg="add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24" creationId="{117B5C06-12CC-49EF-A907-08F1B132CAE2}"/>
          </ac:spMkLst>
        </pc:spChg>
        <pc:spChg chg="add">
          <ac:chgData name="Łukasz Siudziński" userId="ee05abc603bf6716" providerId="Windows Live" clId="Web-{7FE38D52-88A8-4DFB-BAFB-8E6D30BD4A5B}" dt="2024-04-23T14:33:56.749" v="654"/>
          <ac:spMkLst>
            <pc:docMk/>
            <pc:sldMk cId="1077303592" sldId="259"/>
            <ac:spMk id="25" creationId="{BF7A785F-38D2-4D69-B6F1-ADCED2B8F1DA}"/>
          </ac:spMkLst>
        </pc:spChg>
        <pc:picChg chg="add mod">
          <ac:chgData name="Łukasz Siudziński" userId="ee05abc603bf6716" providerId="Windows Live" clId="Web-{7FE38D52-88A8-4DFB-BAFB-8E6D30BD4A5B}" dt="2024-04-23T14:33:56.749" v="654"/>
          <ac:picMkLst>
            <pc:docMk/>
            <pc:sldMk cId="1077303592" sldId="259"/>
            <ac:picMk id="4" creationId="{6822A90C-98FF-DCF9-8D85-4ED3AB5264B5}"/>
          </ac:picMkLst>
        </pc:picChg>
      </pc:sldChg>
      <pc:sldChg chg="new del">
        <pc:chgData name="Łukasz Siudziński" userId="ee05abc603bf6716" providerId="Windows Live" clId="Web-{7FE38D52-88A8-4DFB-BAFB-8E6D30BD4A5B}" dt="2024-04-23T14:32:03.621" v="647"/>
        <pc:sldMkLst>
          <pc:docMk/>
          <pc:sldMk cId="1263624146" sldId="260"/>
        </pc:sldMkLst>
      </pc:sldChg>
      <pc:sldChg chg="addSp delSp modSp new mod modTransition setBg">
        <pc:chgData name="Łukasz Siudziński" userId="ee05abc603bf6716" providerId="Windows Live" clId="Web-{7FE38D52-88A8-4DFB-BAFB-8E6D30BD4A5B}" dt="2024-04-23T15:18:41.188" v="1418"/>
        <pc:sldMkLst>
          <pc:docMk/>
          <pc:sldMk cId="3241876814" sldId="260"/>
        </pc:sldMkLst>
        <pc:spChg chg="mod">
          <ac:chgData name="Łukasz Siudziński" userId="ee05abc603bf6716" providerId="Windows Live" clId="Web-{7FE38D52-88A8-4DFB-BAFB-8E6D30BD4A5B}" dt="2024-04-23T14:55:34.428" v="1066" actId="14100"/>
          <ac:spMkLst>
            <pc:docMk/>
            <pc:sldMk cId="3241876814" sldId="260"/>
            <ac:spMk id="2" creationId="{7EF378DD-0EEE-F239-0B50-C058A6628B65}"/>
          </ac:spMkLst>
        </pc:spChg>
        <pc:spChg chg="del">
          <ac:chgData name="Łukasz Siudziński" userId="ee05abc603bf6716" providerId="Windows Live" clId="Web-{7FE38D52-88A8-4DFB-BAFB-8E6D30BD4A5B}" dt="2024-04-23T14:47:36.008" v="884"/>
          <ac:spMkLst>
            <pc:docMk/>
            <pc:sldMk cId="3241876814" sldId="260"/>
            <ac:spMk id="3" creationId="{2B836EDB-4F42-1D1E-674B-777EF7C5F523}"/>
          </ac:spMkLst>
        </pc:spChg>
        <pc:spChg chg="add del mod">
          <ac:chgData name="Łukasz Siudziński" userId="ee05abc603bf6716" providerId="Windows Live" clId="Web-{7FE38D52-88A8-4DFB-BAFB-8E6D30BD4A5B}" dt="2024-04-23T14:56:20.664" v="1070"/>
          <ac:spMkLst>
            <pc:docMk/>
            <pc:sldMk cId="3241876814" sldId="260"/>
            <ac:spMk id="8" creationId="{B4F073DA-169C-931E-486A-AA34EA440BC6}"/>
          </ac:spMkLst>
        </pc:spChg>
        <pc:spChg chg="add">
          <ac:chgData name="Łukasz Siudziński" userId="ee05abc603bf6716" providerId="Windows Live" clId="Web-{7FE38D52-88A8-4DFB-BAFB-8E6D30BD4A5B}" dt="2024-04-23T14:47:40.805" v="885"/>
          <ac:spMkLst>
            <pc:docMk/>
            <pc:sldMk cId="3241876814" sldId="260"/>
            <ac:spMk id="11" creationId="{84136905-015B-4510-B514-027CBA846BD6}"/>
          </ac:spMkLst>
        </pc:spChg>
        <pc:spChg chg="add">
          <ac:chgData name="Łukasz Siudziński" userId="ee05abc603bf6716" providerId="Windows Live" clId="Web-{7FE38D52-88A8-4DFB-BAFB-8E6D30BD4A5B}" dt="2024-04-23T14:47:40.805" v="885"/>
          <ac:spMkLst>
            <pc:docMk/>
            <pc:sldMk cId="3241876814" sldId="260"/>
            <ac:spMk id="13" creationId="{36CD0F97-2E5B-4E84-8544-EB24DED10446}"/>
          </ac:spMkLst>
        </pc:spChg>
        <pc:spChg chg="add">
          <ac:chgData name="Łukasz Siudziński" userId="ee05abc603bf6716" providerId="Windows Live" clId="Web-{7FE38D52-88A8-4DFB-BAFB-8E6D30BD4A5B}" dt="2024-04-23T14:47:40.805" v="885"/>
          <ac:spMkLst>
            <pc:docMk/>
            <pc:sldMk cId="3241876814" sldId="260"/>
            <ac:spMk id="15" creationId="{18E670AF-873F-44DB-9862-796E652EECDB}"/>
          </ac:spMkLst>
        </pc:spChg>
        <pc:picChg chg="add mod ord">
          <ac:chgData name="Łukasz Siudziński" userId="ee05abc603bf6716" providerId="Windows Live" clId="Web-{7FE38D52-88A8-4DFB-BAFB-8E6D30BD4A5B}" dt="2024-04-23T14:47:40.805" v="885"/>
          <ac:picMkLst>
            <pc:docMk/>
            <pc:sldMk cId="3241876814" sldId="260"/>
            <ac:picMk id="4" creationId="{D4ACF9F4-9C76-E570-DF2D-9D617E8EFDE4}"/>
          </ac:picMkLst>
        </pc:picChg>
      </pc:sldChg>
      <pc:sldChg chg="addSp delSp modSp new mod modTransition setBg">
        <pc:chgData name="Łukasz Siudziński" userId="ee05abc603bf6716" providerId="Windows Live" clId="Web-{7FE38D52-88A8-4DFB-BAFB-8E6D30BD4A5B}" dt="2024-04-23T15:24:01.322" v="1507" actId="20577"/>
        <pc:sldMkLst>
          <pc:docMk/>
          <pc:sldMk cId="701677289" sldId="261"/>
        </pc:sldMkLst>
        <pc:spChg chg="mod">
          <ac:chgData name="Łukasz Siudziński" userId="ee05abc603bf6716" providerId="Windows Live" clId="Web-{7FE38D52-88A8-4DFB-BAFB-8E6D30BD4A5B}" dt="2024-04-23T15:24:01.322" v="1507" actId="20577"/>
          <ac:spMkLst>
            <pc:docMk/>
            <pc:sldMk cId="701677289" sldId="261"/>
            <ac:spMk id="2" creationId="{F393192D-FA54-6837-501A-875C0279B601}"/>
          </ac:spMkLst>
        </pc:spChg>
        <pc:spChg chg="del">
          <ac:chgData name="Łukasz Siudziński" userId="ee05abc603bf6716" providerId="Windows Live" clId="Web-{7FE38D52-88A8-4DFB-BAFB-8E6D30BD4A5B}" dt="2024-04-23T14:58:14.339" v="1073"/>
          <ac:spMkLst>
            <pc:docMk/>
            <pc:sldMk cId="701677289" sldId="261"/>
            <ac:spMk id="3" creationId="{5F43E154-838C-DD2C-2AB0-6B7FBB18DC9D}"/>
          </ac:spMkLst>
        </pc:spChg>
        <pc:spChg chg="add del">
          <ac:chgData name="Łukasz Siudziński" userId="ee05abc603bf6716" providerId="Windows Live" clId="Web-{7FE38D52-88A8-4DFB-BAFB-8E6D30BD4A5B}" dt="2024-04-23T15:03:04.316" v="1136"/>
          <ac:spMkLst>
            <pc:docMk/>
            <pc:sldMk cId="701677289" sldId="261"/>
            <ac:spMk id="8" creationId="{E77CF326-999C-C41D-D303-CB670B764C9A}"/>
          </ac:spMkLst>
        </pc:spChg>
        <pc:spChg chg="add">
          <ac:chgData name="Łukasz Siudziński" userId="ee05abc603bf6716" providerId="Windows Live" clId="Web-{7FE38D52-88A8-4DFB-BAFB-8E6D30BD4A5B}" dt="2024-04-23T14:58:18.042" v="1074"/>
          <ac:spMkLst>
            <pc:docMk/>
            <pc:sldMk cId="701677289" sldId="261"/>
            <ac:spMk id="11" creationId="{84136905-015B-4510-B514-027CBA846BD6}"/>
          </ac:spMkLst>
        </pc:spChg>
        <pc:spChg chg="add">
          <ac:chgData name="Łukasz Siudziński" userId="ee05abc603bf6716" providerId="Windows Live" clId="Web-{7FE38D52-88A8-4DFB-BAFB-8E6D30BD4A5B}" dt="2024-04-23T14:58:18.042" v="1074"/>
          <ac:spMkLst>
            <pc:docMk/>
            <pc:sldMk cId="701677289" sldId="261"/>
            <ac:spMk id="13" creationId="{36CD0F97-2E5B-4E84-8544-EB24DED10446}"/>
          </ac:spMkLst>
        </pc:spChg>
        <pc:spChg chg="add">
          <ac:chgData name="Łukasz Siudziński" userId="ee05abc603bf6716" providerId="Windows Live" clId="Web-{7FE38D52-88A8-4DFB-BAFB-8E6D30BD4A5B}" dt="2024-04-23T14:58:18.042" v="1074"/>
          <ac:spMkLst>
            <pc:docMk/>
            <pc:sldMk cId="701677289" sldId="261"/>
            <ac:spMk id="15" creationId="{18E670AF-873F-44DB-9862-796E652EECDB}"/>
          </ac:spMkLst>
        </pc:spChg>
        <pc:picChg chg="add mod ord">
          <ac:chgData name="Łukasz Siudziński" userId="ee05abc603bf6716" providerId="Windows Live" clId="Web-{7FE38D52-88A8-4DFB-BAFB-8E6D30BD4A5B}" dt="2024-04-23T14:58:18.042" v="1074"/>
          <ac:picMkLst>
            <pc:docMk/>
            <pc:sldMk cId="701677289" sldId="261"/>
            <ac:picMk id="4" creationId="{D01FB926-45C2-3A53-429C-7E81F5743F75}"/>
          </ac:picMkLst>
        </pc:picChg>
      </pc:sldChg>
      <pc:sldChg chg="addSp delSp modSp new mod modTransition setBg">
        <pc:chgData name="Łukasz Siudziński" userId="ee05abc603bf6716" providerId="Windows Live" clId="Web-{7FE38D52-88A8-4DFB-BAFB-8E6D30BD4A5B}" dt="2024-04-23T16:01:17.388" v="2225"/>
        <pc:sldMkLst>
          <pc:docMk/>
          <pc:sldMk cId="1497864128" sldId="262"/>
        </pc:sldMkLst>
        <pc:spChg chg="mod">
          <ac:chgData name="Łukasz Siudziński" userId="ee05abc603bf6716" providerId="Windows Live" clId="Web-{7FE38D52-88A8-4DFB-BAFB-8E6D30BD4A5B}" dt="2024-04-23T15:33:08.167" v="1703" actId="20577"/>
          <ac:spMkLst>
            <pc:docMk/>
            <pc:sldMk cId="1497864128" sldId="262"/>
            <ac:spMk id="2" creationId="{0BDA75E2-9C7E-718C-72C1-80DC727B6BC2}"/>
          </ac:spMkLst>
        </pc:spChg>
        <pc:spChg chg="del">
          <ac:chgData name="Łukasz Siudziński" userId="ee05abc603bf6716" providerId="Windows Live" clId="Web-{7FE38D52-88A8-4DFB-BAFB-8E6D30BD4A5B}" dt="2024-04-23T15:25:33.763" v="1509"/>
          <ac:spMkLst>
            <pc:docMk/>
            <pc:sldMk cId="1497864128" sldId="262"/>
            <ac:spMk id="3" creationId="{73DF6F6C-568C-AA12-64E8-8475B9987E73}"/>
          </ac:spMkLst>
        </pc:spChg>
        <pc:spChg chg="add del">
          <ac:chgData name="Łukasz Siudziński" userId="ee05abc603bf6716" providerId="Windows Live" clId="Web-{7FE38D52-88A8-4DFB-BAFB-8E6D30BD4A5B}" dt="2024-04-23T15:25:43.560" v="1511"/>
          <ac:spMkLst>
            <pc:docMk/>
            <pc:sldMk cId="1497864128" sldId="262"/>
            <ac:spMk id="8" creationId="{6A9518D2-9D27-3D6B-798B-DEF64A04C1D2}"/>
          </ac:spMkLst>
        </pc:spChg>
        <pc:spChg chg="add">
          <ac:chgData name="Łukasz Siudziński" userId="ee05abc603bf6716" providerId="Windows Live" clId="Web-{7FE38D52-88A8-4DFB-BAFB-8E6D30BD4A5B}" dt="2024-04-23T15:25:37.872" v="1510"/>
          <ac:spMkLst>
            <pc:docMk/>
            <pc:sldMk cId="1497864128" sldId="262"/>
            <ac:spMk id="11" creationId="{84136905-015B-4510-B514-027CBA846BD6}"/>
          </ac:spMkLst>
        </pc:spChg>
        <pc:spChg chg="add">
          <ac:chgData name="Łukasz Siudziński" userId="ee05abc603bf6716" providerId="Windows Live" clId="Web-{7FE38D52-88A8-4DFB-BAFB-8E6D30BD4A5B}" dt="2024-04-23T15:25:37.872" v="1510"/>
          <ac:spMkLst>
            <pc:docMk/>
            <pc:sldMk cId="1497864128" sldId="262"/>
            <ac:spMk id="13" creationId="{36CD0F97-2E5B-4E84-8544-EB24DED10446}"/>
          </ac:spMkLst>
        </pc:spChg>
        <pc:spChg chg="add">
          <ac:chgData name="Łukasz Siudziński" userId="ee05abc603bf6716" providerId="Windows Live" clId="Web-{7FE38D52-88A8-4DFB-BAFB-8E6D30BD4A5B}" dt="2024-04-23T15:25:37.872" v="1510"/>
          <ac:spMkLst>
            <pc:docMk/>
            <pc:sldMk cId="1497864128" sldId="262"/>
            <ac:spMk id="15" creationId="{18E670AF-873F-44DB-9862-796E652EECDB}"/>
          </ac:spMkLst>
        </pc:spChg>
        <pc:picChg chg="add mod ord">
          <ac:chgData name="Łukasz Siudziński" userId="ee05abc603bf6716" providerId="Windows Live" clId="Web-{7FE38D52-88A8-4DFB-BAFB-8E6D30BD4A5B}" dt="2024-04-23T15:30:45.537" v="1629" actId="1076"/>
          <ac:picMkLst>
            <pc:docMk/>
            <pc:sldMk cId="1497864128" sldId="262"/>
            <ac:picMk id="4" creationId="{748AEAED-ECA1-4EFE-E474-33A9CBFC064B}"/>
          </ac:picMkLst>
        </pc:picChg>
      </pc:sldChg>
      <pc:sldChg chg="addSp delSp modSp new mod modTransition setBg">
        <pc:chgData name="Łukasz Siudziński" userId="ee05abc603bf6716" providerId="Windows Live" clId="Web-{7FE38D52-88A8-4DFB-BAFB-8E6D30BD4A5B}" dt="2024-04-23T16:40:17.114" v="3146" actId="20577"/>
        <pc:sldMkLst>
          <pc:docMk/>
          <pc:sldMk cId="3844229978" sldId="263"/>
        </pc:sldMkLst>
        <pc:spChg chg="mod">
          <ac:chgData name="Łukasz Siudziński" userId="ee05abc603bf6716" providerId="Windows Live" clId="Web-{7FE38D52-88A8-4DFB-BAFB-8E6D30BD4A5B}" dt="2024-04-23T16:40:17.114" v="3146" actId="20577"/>
          <ac:spMkLst>
            <pc:docMk/>
            <pc:sldMk cId="3844229978" sldId="263"/>
            <ac:spMk id="2" creationId="{D2F48219-4C96-37E5-A4D1-3544F011B393}"/>
          </ac:spMkLst>
        </pc:spChg>
        <pc:spChg chg="del">
          <ac:chgData name="Łukasz Siudziński" userId="ee05abc603bf6716" providerId="Windows Live" clId="Web-{7FE38D52-88A8-4DFB-BAFB-8E6D30BD4A5B}" dt="2024-04-23T15:33:52.074" v="1705"/>
          <ac:spMkLst>
            <pc:docMk/>
            <pc:sldMk cId="3844229978" sldId="263"/>
            <ac:spMk id="3" creationId="{31078A19-652D-85AF-E897-F026F9B781A2}"/>
          </ac:spMkLst>
        </pc:spChg>
        <pc:spChg chg="add del">
          <ac:chgData name="Łukasz Siudziński" userId="ee05abc603bf6716" providerId="Windows Live" clId="Web-{7FE38D52-88A8-4DFB-BAFB-8E6D30BD4A5B}" dt="2024-04-23T15:34:04.184" v="1707"/>
          <ac:spMkLst>
            <pc:docMk/>
            <pc:sldMk cId="3844229978" sldId="263"/>
            <ac:spMk id="8" creationId="{34DEB1CF-AF13-BDFF-D764-7511674DB10E}"/>
          </ac:spMkLst>
        </pc:spChg>
        <pc:spChg chg="add del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11" creationId="{84136905-015B-4510-B514-027CBA846BD6}"/>
          </ac:spMkLst>
        </pc:spChg>
        <pc:spChg chg="add del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13" creationId="{36CD0F97-2E5B-4E84-8544-EB24DED10446}"/>
          </ac:spMkLst>
        </pc:spChg>
        <pc:spChg chg="add del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15" creationId="{18E670AF-873F-44DB-9862-796E652EECDB}"/>
          </ac:spMkLst>
        </pc:spChg>
        <pc:spChg chg="add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20" creationId="{49306479-8C4D-4E4A-A330-DFC80A8A01BE}"/>
          </ac:spMkLst>
        </pc:spChg>
        <pc:spChg chg="add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22" creationId="{9B45BA4C-9B54-4496-821F-9E0985CA984D}"/>
          </ac:spMkLst>
        </pc:spChg>
        <pc:spChg chg="add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24" creationId="{117B5C06-12CC-49EF-A907-08F1B132CAE2}"/>
          </ac:spMkLst>
        </pc:spChg>
        <pc:spChg chg="add">
          <ac:chgData name="Łukasz Siudziński" userId="ee05abc603bf6716" providerId="Windows Live" clId="Web-{7FE38D52-88A8-4DFB-BAFB-8E6D30BD4A5B}" dt="2024-04-23T15:41:40.229" v="1720"/>
          <ac:spMkLst>
            <pc:docMk/>
            <pc:sldMk cId="3844229978" sldId="263"/>
            <ac:spMk id="26" creationId="{BF7A785F-38D2-4D69-B6F1-ADCED2B8F1DA}"/>
          </ac:spMkLst>
        </pc:spChg>
        <pc:picChg chg="add del mod ord">
          <ac:chgData name="Łukasz Siudziński" userId="ee05abc603bf6716" providerId="Windows Live" clId="Web-{7FE38D52-88A8-4DFB-BAFB-8E6D30BD4A5B}" dt="2024-04-23T15:36:57.502" v="1718"/>
          <ac:picMkLst>
            <pc:docMk/>
            <pc:sldMk cId="3844229978" sldId="263"/>
            <ac:picMk id="4" creationId="{FC62D421-9DBC-021A-06A5-A8856A07CAE2}"/>
          </ac:picMkLst>
        </pc:picChg>
        <pc:picChg chg="add mod">
          <ac:chgData name="Łukasz Siudziński" userId="ee05abc603bf6716" providerId="Windows Live" clId="Web-{7FE38D52-88A8-4DFB-BAFB-8E6D30BD4A5B}" dt="2024-04-23T15:41:40.229" v="1720"/>
          <ac:picMkLst>
            <pc:docMk/>
            <pc:sldMk cId="3844229978" sldId="263"/>
            <ac:picMk id="5" creationId="{ECF7EBF1-D8D9-ABD3-F7B3-537100F5B40B}"/>
          </ac:picMkLst>
        </pc:picChg>
      </pc:sldChg>
      <pc:sldChg chg="addSp delSp modSp new mod modTransition setBg">
        <pc:chgData name="Łukasz Siudziński" userId="ee05abc603bf6716" providerId="Windows Live" clId="Web-{7FE38D52-88A8-4DFB-BAFB-8E6D30BD4A5B}" dt="2024-04-23T16:28:56.391" v="2886" actId="20577"/>
        <pc:sldMkLst>
          <pc:docMk/>
          <pc:sldMk cId="3361684189" sldId="264"/>
        </pc:sldMkLst>
        <pc:spChg chg="add del mod">
          <ac:chgData name="Łukasz Siudziński" userId="ee05abc603bf6716" providerId="Windows Live" clId="Web-{7FE38D52-88A8-4DFB-BAFB-8E6D30BD4A5B}" dt="2024-04-23T16:28:56.391" v="2886" actId="20577"/>
          <ac:spMkLst>
            <pc:docMk/>
            <pc:sldMk cId="3361684189" sldId="264"/>
            <ac:spMk id="2" creationId="{3C94093E-B9D4-93DF-2690-38AAED9378F6}"/>
          </ac:spMkLst>
        </pc:spChg>
        <pc:spChg chg="del">
          <ac:chgData name="Łukasz Siudziński" userId="ee05abc603bf6716" providerId="Windows Live" clId="Web-{7FE38D52-88A8-4DFB-BAFB-8E6D30BD4A5B}" dt="2024-04-23T16:02:14.421" v="2228"/>
          <ac:spMkLst>
            <pc:docMk/>
            <pc:sldMk cId="3361684189" sldId="264"/>
            <ac:spMk id="3" creationId="{349AF3F0-FD43-B855-CC38-9154B72C009A}"/>
          </ac:spMkLst>
        </pc:spChg>
        <pc:spChg chg="add del mod">
          <ac:chgData name="Łukasz Siudziński" userId="ee05abc603bf6716" providerId="Windows Live" clId="Web-{7FE38D52-88A8-4DFB-BAFB-8E6D30BD4A5B}" dt="2024-04-23T16:23:42.491" v="2683"/>
          <ac:spMkLst>
            <pc:docMk/>
            <pc:sldMk cId="3361684189" sldId="264"/>
            <ac:spMk id="6" creationId="{6B833237-02CF-0430-4757-F6F243EE49DD}"/>
          </ac:spMkLst>
        </pc:spChg>
        <pc:spChg chg="add del">
          <ac:chgData name="Łukasz Siudziński" userId="ee05abc603bf6716" providerId="Windows Live" clId="Web-{7FE38D52-88A8-4DFB-BAFB-8E6D30BD4A5B}" dt="2024-04-23T16:02:38.406" v="2233"/>
          <ac:spMkLst>
            <pc:docMk/>
            <pc:sldMk cId="3361684189" sldId="264"/>
            <ac:spMk id="8" creationId="{83EA5032-2B63-A9AC-B5CE-58DE2A4C7BDF}"/>
          </ac:spMkLst>
        </pc:spChg>
        <pc:spChg chg="add del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11" creationId="{84136905-015B-4510-B514-027CBA846BD6}"/>
          </ac:spMkLst>
        </pc:spChg>
        <pc:spChg chg="add del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13" creationId="{36CD0F97-2E5B-4E84-8544-EB24DED10446}"/>
          </ac:spMkLst>
        </pc:spChg>
        <pc:spChg chg="add del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15" creationId="{18E670AF-873F-44DB-9862-796E652EECDB}"/>
          </ac:spMkLst>
        </pc:spChg>
        <pc:spChg chg="add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20" creationId="{84136905-015B-4510-B514-027CBA846BD6}"/>
          </ac:spMkLst>
        </pc:spChg>
        <pc:spChg chg="add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22" creationId="{36CD0F97-2E5B-4E84-8544-EB24DED10446}"/>
          </ac:spMkLst>
        </pc:spChg>
        <pc:spChg chg="add">
          <ac:chgData name="Łukasz Siudziński" userId="ee05abc603bf6716" providerId="Windows Live" clId="Web-{7FE38D52-88A8-4DFB-BAFB-8E6D30BD4A5B}" dt="2024-04-23T16:02:30.844" v="2232"/>
          <ac:spMkLst>
            <pc:docMk/>
            <pc:sldMk cId="3361684189" sldId="264"/>
            <ac:spMk id="24" creationId="{867738BA-6281-40B8-B775-410D49E724D0}"/>
          </ac:spMkLst>
        </pc:spChg>
        <pc:picChg chg="add mod ord">
          <ac:chgData name="Łukasz Siudziński" userId="ee05abc603bf6716" providerId="Windows Live" clId="Web-{7FE38D52-88A8-4DFB-BAFB-8E6D30BD4A5B}" dt="2024-04-23T16:02:30.844" v="2232"/>
          <ac:picMkLst>
            <pc:docMk/>
            <pc:sldMk cId="3361684189" sldId="264"/>
            <ac:picMk id="4" creationId="{243AACA8-4DAC-6FAD-E108-AEA87AF18867}"/>
          </ac:picMkLst>
        </pc:picChg>
      </pc:sldChg>
      <pc:sldChg chg="addSp delSp modSp new mod setBg">
        <pc:chgData name="Łukasz Siudziński" userId="ee05abc603bf6716" providerId="Windows Live" clId="Web-{7FE38D52-88A8-4DFB-BAFB-8E6D30BD4A5B}" dt="2024-04-23T16:36:55.608" v="3143" actId="14100"/>
        <pc:sldMkLst>
          <pc:docMk/>
          <pc:sldMk cId="1529837410" sldId="265"/>
        </pc:sldMkLst>
        <pc:spChg chg="mod">
          <ac:chgData name="Łukasz Siudziński" userId="ee05abc603bf6716" providerId="Windows Live" clId="Web-{7FE38D52-88A8-4DFB-BAFB-8E6D30BD4A5B}" dt="2024-04-23T16:36:55.608" v="3143" actId="14100"/>
          <ac:spMkLst>
            <pc:docMk/>
            <pc:sldMk cId="1529837410" sldId="265"/>
            <ac:spMk id="2" creationId="{519D677B-BCCB-DD49-E671-B4624B1688A5}"/>
          </ac:spMkLst>
        </pc:spChg>
        <pc:spChg chg="del">
          <ac:chgData name="Łukasz Siudziński" userId="ee05abc603bf6716" providerId="Windows Live" clId="Web-{7FE38D52-88A8-4DFB-BAFB-8E6D30BD4A5B}" dt="2024-04-23T16:30:20.284" v="2888"/>
          <ac:spMkLst>
            <pc:docMk/>
            <pc:sldMk cId="1529837410" sldId="265"/>
            <ac:spMk id="3" creationId="{2AAB0361-EE08-B771-5933-469A7BD6B93F}"/>
          </ac:spMkLst>
        </pc:spChg>
        <pc:spChg chg="add del">
          <ac:chgData name="Łukasz Siudziński" userId="ee05abc603bf6716" providerId="Windows Live" clId="Web-{7FE38D52-88A8-4DFB-BAFB-8E6D30BD4A5B}" dt="2024-04-23T16:30:28.940" v="2890"/>
          <ac:spMkLst>
            <pc:docMk/>
            <pc:sldMk cId="1529837410" sldId="265"/>
            <ac:spMk id="8" creationId="{06C7F795-8A53-81A6-F418-125B7050CE91}"/>
          </ac:spMkLst>
        </pc:spChg>
        <pc:spChg chg="add">
          <ac:chgData name="Łukasz Siudziński" userId="ee05abc603bf6716" providerId="Windows Live" clId="Web-{7FE38D52-88A8-4DFB-BAFB-8E6D30BD4A5B}" dt="2024-04-23T16:30:23.909" v="2889"/>
          <ac:spMkLst>
            <pc:docMk/>
            <pc:sldMk cId="1529837410" sldId="265"/>
            <ac:spMk id="11" creationId="{84136905-015B-4510-B514-027CBA846BD6}"/>
          </ac:spMkLst>
        </pc:spChg>
        <pc:spChg chg="add">
          <ac:chgData name="Łukasz Siudziński" userId="ee05abc603bf6716" providerId="Windows Live" clId="Web-{7FE38D52-88A8-4DFB-BAFB-8E6D30BD4A5B}" dt="2024-04-23T16:30:23.909" v="2889"/>
          <ac:spMkLst>
            <pc:docMk/>
            <pc:sldMk cId="1529837410" sldId="265"/>
            <ac:spMk id="13" creationId="{36CD0F97-2E5B-4E84-8544-EB24DED10446}"/>
          </ac:spMkLst>
        </pc:spChg>
        <pc:spChg chg="add">
          <ac:chgData name="Łukasz Siudziński" userId="ee05abc603bf6716" providerId="Windows Live" clId="Web-{7FE38D52-88A8-4DFB-BAFB-8E6D30BD4A5B}" dt="2024-04-23T16:30:23.909" v="2889"/>
          <ac:spMkLst>
            <pc:docMk/>
            <pc:sldMk cId="1529837410" sldId="265"/>
            <ac:spMk id="15" creationId="{18E670AF-873F-44DB-9862-796E652EECDB}"/>
          </ac:spMkLst>
        </pc:spChg>
        <pc:picChg chg="add mod ord">
          <ac:chgData name="Łukasz Siudziński" userId="ee05abc603bf6716" providerId="Windows Live" clId="Web-{7FE38D52-88A8-4DFB-BAFB-8E6D30BD4A5B}" dt="2024-04-23T16:30:23.909" v="2889"/>
          <ac:picMkLst>
            <pc:docMk/>
            <pc:sldMk cId="1529837410" sldId="265"/>
            <ac:picMk id="4" creationId="{C7DC0493-4FEE-BE08-C8B0-0E3D3B3B5088}"/>
          </ac:picMkLst>
        </pc:picChg>
      </pc:sldChg>
      <pc:sldChg chg="addSp delSp modSp new mod setBg">
        <pc:chgData name="Łukasz Siudziński" userId="ee05abc603bf6716" providerId="Windows Live" clId="Web-{7FE38D52-88A8-4DFB-BAFB-8E6D30BD4A5B}" dt="2024-04-23T16:45:07.997" v="3157"/>
        <pc:sldMkLst>
          <pc:docMk/>
          <pc:sldMk cId="973528783" sldId="266"/>
        </pc:sldMkLst>
        <pc:spChg chg="mo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2" creationId="{A95BE5BF-BC5B-07A5-C949-5A305FFFD831}"/>
          </ac:spMkLst>
        </pc:spChg>
        <pc:spChg chg="add del mo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3" creationId="{2FD0F38A-9A18-42C3-E9F7-F183B7C564C3}"/>
          </ac:spMkLst>
        </pc:spChg>
        <pc:spChg chg="add del">
          <ac:chgData name="Łukasz Siudziński" userId="ee05abc603bf6716" providerId="Windows Live" clId="Web-{7FE38D52-88A8-4DFB-BAFB-8E6D30BD4A5B}" dt="2024-04-23T16:45:05.372" v="3154"/>
          <ac:spMkLst>
            <pc:docMk/>
            <pc:sldMk cId="973528783" sldId="266"/>
            <ac:spMk id="8" creationId="{D160B463-41E9-4323-AE6D-30E67F2C7227}"/>
          </ac:spMkLst>
        </pc:spChg>
        <pc:spChg chg="add del">
          <ac:chgData name="Łukasz Siudziński" userId="ee05abc603bf6716" providerId="Windows Live" clId="Web-{7FE38D52-88A8-4DFB-BAFB-8E6D30BD4A5B}" dt="2024-04-23T16:45:05.372" v="3154"/>
          <ac:spMkLst>
            <pc:docMk/>
            <pc:sldMk cId="973528783" sldId="266"/>
            <ac:spMk id="10" creationId="{188A358F-F8B2-4FD2-99F3-7CA83358500E}"/>
          </ac:spMkLst>
        </pc:spChg>
        <pc:spChg chg="add del">
          <ac:chgData name="Łukasz Siudziński" userId="ee05abc603bf6716" providerId="Windows Live" clId="Web-{7FE38D52-88A8-4DFB-BAFB-8E6D30BD4A5B}" dt="2024-04-23T16:45:05.372" v="3154"/>
          <ac:spMkLst>
            <pc:docMk/>
            <pc:sldMk cId="973528783" sldId="266"/>
            <ac:spMk id="12" creationId="{2CCE2735-7843-4DC6-81F5-6366AB3EFF63}"/>
          </ac:spMkLst>
        </pc:spChg>
        <pc:spChg chg="add del">
          <ac:chgData name="Łukasz Siudziński" userId="ee05abc603bf6716" providerId="Windows Live" clId="Web-{7FE38D52-88A8-4DFB-BAFB-8E6D30BD4A5B}" dt="2024-04-23T16:45:07.997" v="3156"/>
          <ac:spMkLst>
            <pc:docMk/>
            <pc:sldMk cId="973528783" sldId="266"/>
            <ac:spMk id="14" creationId="{4FCC0365-8932-4A68-AACE-DF18F71F041E}"/>
          </ac:spMkLst>
        </pc:spChg>
        <pc:spChg chg="add del">
          <ac:chgData name="Łukasz Siudziński" userId="ee05abc603bf6716" providerId="Windows Live" clId="Web-{7FE38D52-88A8-4DFB-BAFB-8E6D30BD4A5B}" dt="2024-04-23T16:45:07.997" v="3156"/>
          <ac:spMkLst>
            <pc:docMk/>
            <pc:sldMk cId="973528783" sldId="266"/>
            <ac:spMk id="15" creationId="{49306479-8C4D-4E4A-A330-DFC80A8A01BE}"/>
          </ac:spMkLst>
        </pc:spChg>
        <pc:spChg chg="add del">
          <ac:chgData name="Łukasz Siudziński" userId="ee05abc603bf6716" providerId="Windows Live" clId="Web-{7FE38D52-88A8-4DFB-BAFB-8E6D30BD4A5B}" dt="2024-04-23T16:45:07.997" v="3156"/>
          <ac:spMkLst>
            <pc:docMk/>
            <pc:sldMk cId="973528783" sldId="266"/>
            <ac:spMk id="16" creationId="{9B45BA4C-9B54-4496-821F-9E0985CA984D}"/>
          </ac:spMkLst>
        </pc:spChg>
        <pc:spChg chg="add del">
          <ac:chgData name="Łukasz Siudziński" userId="ee05abc603bf6716" providerId="Windows Live" clId="Web-{7FE38D52-88A8-4DFB-BAFB-8E6D30BD4A5B}" dt="2024-04-23T16:45:07.997" v="3156"/>
          <ac:spMkLst>
            <pc:docMk/>
            <pc:sldMk cId="973528783" sldId="266"/>
            <ac:spMk id="17" creationId="{85E1BB9D-FAFF-4C3E-9E44-13F8FBABCD62}"/>
          </ac:spMkLst>
        </pc:spChg>
        <pc:spChg chg="ad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19" creationId="{D160B463-41E9-4323-AE6D-30E67F2C7227}"/>
          </ac:spMkLst>
        </pc:spChg>
        <pc:spChg chg="ad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20" creationId="{188A358F-F8B2-4FD2-99F3-7CA83358500E}"/>
          </ac:spMkLst>
        </pc:spChg>
        <pc:spChg chg="ad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21" creationId="{2CCE2735-7843-4DC6-81F5-6366AB3EFF63}"/>
          </ac:spMkLst>
        </pc:spChg>
        <pc:spChg chg="add">
          <ac:chgData name="Łukasz Siudziński" userId="ee05abc603bf6716" providerId="Windows Live" clId="Web-{7FE38D52-88A8-4DFB-BAFB-8E6D30BD4A5B}" dt="2024-04-23T16:45:07.997" v="3157"/>
          <ac:spMkLst>
            <pc:docMk/>
            <pc:sldMk cId="973528783" sldId="266"/>
            <ac:spMk id="22" creationId="{2FD0F38A-9A18-42C3-E9F7-F183B7C564C3}"/>
          </ac:spMkLst>
        </pc:spChg>
      </pc:sldChg>
      <pc:sldChg chg="new del">
        <pc:chgData name="Łukasz Siudziński" userId="ee05abc603bf6716" providerId="Windows Live" clId="Web-{7FE38D52-88A8-4DFB-BAFB-8E6D30BD4A5B}" dt="2024-04-23T16:44:05.245" v="3149"/>
        <pc:sldMkLst>
          <pc:docMk/>
          <pc:sldMk cId="1431631585" sldId="266"/>
        </pc:sldMkLst>
      </pc:sldChg>
      <pc:sldChg chg="addSp delSp modSp new del">
        <pc:chgData name="Łukasz Siudziński" userId="ee05abc603bf6716" providerId="Windows Live" clId="Web-{7FE38D52-88A8-4DFB-BAFB-8E6D30BD4A5B}" dt="2024-04-23T16:44:36.121" v="3151"/>
        <pc:sldMkLst>
          <pc:docMk/>
          <pc:sldMk cId="3972644662" sldId="267"/>
        </pc:sldMkLst>
        <pc:spChg chg="del">
          <ac:chgData name="Łukasz Siudziński" userId="ee05abc603bf6716" providerId="Windows Live" clId="Web-{7FE38D52-88A8-4DFB-BAFB-8E6D30BD4A5B}" dt="2024-04-23T16:44:22.465" v="3150"/>
          <ac:spMkLst>
            <pc:docMk/>
            <pc:sldMk cId="3972644662" sldId="267"/>
            <ac:spMk id="3" creationId="{3DFB1C6C-9B59-E84C-6440-D8E7A9708643}"/>
          </ac:spMkLst>
        </pc:spChg>
        <pc:picChg chg="add mod ord">
          <ac:chgData name="Łukasz Siudziński" userId="ee05abc603bf6716" providerId="Windows Live" clId="Web-{7FE38D52-88A8-4DFB-BAFB-8E6D30BD4A5B}" dt="2024-04-23T16:44:22.465" v="3150"/>
          <ac:picMkLst>
            <pc:docMk/>
            <pc:sldMk cId="3972644662" sldId="267"/>
            <ac:picMk id="4" creationId="{6A1D61FB-B056-0E21-F4CC-81B0BA891ABD}"/>
          </ac:picMkLst>
        </pc:picChg>
      </pc:sldChg>
      <pc:sldMasterChg chg="add del addSldLayout delSldLayout">
        <pc:chgData name="Łukasz Siudziński" userId="ee05abc603bf6716" providerId="Windows Live" clId="Web-{7FE38D52-88A8-4DFB-BAFB-8E6D30BD4A5B}" dt="2024-04-23T13:37:23.367" v="2"/>
        <pc:sldMasterMkLst>
          <pc:docMk/>
          <pc:sldMasterMk cId="3926633689" sldId="2147483648"/>
        </pc:sldMasterMkLst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Łukasz Siudziński" userId="ee05abc603bf6716" providerId="Windows Live" clId="Web-{7FE38D52-88A8-4DFB-BAFB-8E6D30BD4A5B}" dt="2024-04-23T13:37:23.367" v="2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Łukasz Siudziński" userId="ee05abc603bf6716" providerId="Windows Live" clId="Web-{7FE38D52-88A8-4DFB-BAFB-8E6D30BD4A5B}" dt="2024-04-23T13:37:23.320" v="1"/>
        <pc:sldMasterMkLst>
          <pc:docMk/>
          <pc:sldMasterMk cId="3502899556" sldId="2147483673"/>
        </pc:sldMasterMkLst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2064819931" sldId="2147483662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2599832771" sldId="2147483663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1166399972" sldId="2147483664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3047726821" sldId="2147483665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1986656681" sldId="2147483666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2664714866" sldId="2147483667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3701274001" sldId="2147483668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548394360" sldId="2147483669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1309660736" sldId="2147483670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3675206083" sldId="2147483671"/>
          </pc:sldLayoutMkLst>
        </pc:sldLayoutChg>
        <pc:sldLayoutChg chg="add del">
          <pc:chgData name="Łukasz Siudziński" userId="ee05abc603bf6716" providerId="Windows Live" clId="Web-{7FE38D52-88A8-4DFB-BAFB-8E6D30BD4A5B}" dt="2024-04-23T13:37:23.320" v="1"/>
          <pc:sldLayoutMkLst>
            <pc:docMk/>
            <pc:sldMasterMk cId="3502899556" sldId="2147483673"/>
            <pc:sldLayoutMk cId="9610381" sldId="2147483672"/>
          </pc:sldLayoutMkLst>
        </pc:sldLayoutChg>
      </pc:sldMasterChg>
      <pc:sldMasterChg chg="add del addSldLayout delSldLayout">
        <pc:chgData name="Łukasz Siudziński" userId="ee05abc603bf6716" providerId="Windows Live" clId="Web-{7FE38D52-88A8-4DFB-BAFB-8E6D30BD4A5B}" dt="2024-04-23T13:37:38.446" v="3"/>
        <pc:sldMasterMkLst>
          <pc:docMk/>
          <pc:sldMasterMk cId="3627354564" sldId="2147483751"/>
        </pc:sldMasterMkLst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1173134694" sldId="2147483740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1660843479" sldId="2147483741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584454867" sldId="2147483742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094296791" sldId="2147483743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733219232" sldId="2147483744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092155785" sldId="2147483745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109717917" sldId="2147483746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117712811" sldId="2147483747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589583879" sldId="2147483748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3618943977" sldId="2147483749"/>
          </pc:sldLayoutMkLst>
        </pc:sldLayoutChg>
        <pc:sldLayoutChg chg="add del">
          <pc:chgData name="Łukasz Siudziński" userId="ee05abc603bf6716" providerId="Windows Live" clId="Web-{7FE38D52-88A8-4DFB-BAFB-8E6D30BD4A5B}" dt="2024-04-23T13:37:38.446" v="3"/>
          <pc:sldLayoutMkLst>
            <pc:docMk/>
            <pc:sldMasterMk cId="3627354564" sldId="2147483751"/>
            <pc:sldLayoutMk cId="2859165455" sldId="2147483750"/>
          </pc:sldLayoutMkLst>
        </pc:sldLayoutChg>
      </pc:sldMasterChg>
      <pc:sldMasterChg chg="add modTransition addSldLayout modSldLayout">
        <pc:chgData name="Łukasz Siudziński" userId="ee05abc603bf6716" providerId="Windows Live" clId="Web-{7FE38D52-88A8-4DFB-BAFB-8E6D30BD4A5B}" dt="2024-04-23T15:15:07.760" v="1411"/>
        <pc:sldMasterMkLst>
          <pc:docMk/>
          <pc:sldMasterMk cId="3115904716" sldId="2147483801"/>
        </pc:sldMasterMkLst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4036472852" sldId="2147483790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92428360" sldId="2147483791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2621640021" sldId="2147483792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3496541457" sldId="2147483793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3186362691" sldId="2147483794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227184473" sldId="2147483795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635232296" sldId="2147483796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2254670600" sldId="2147483797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3234931059" sldId="2147483798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2353260225" sldId="2147483799"/>
          </pc:sldLayoutMkLst>
        </pc:sldLayoutChg>
        <pc:sldLayoutChg chg="add modTransition">
          <pc:chgData name="Łukasz Siudziński" userId="ee05abc603bf6716" providerId="Windows Live" clId="Web-{7FE38D52-88A8-4DFB-BAFB-8E6D30BD4A5B}" dt="2024-04-23T15:15:07.760" v="1411"/>
          <pc:sldLayoutMkLst>
            <pc:docMk/>
            <pc:sldMasterMk cId="3115904716" sldId="2147483801"/>
            <pc:sldLayoutMk cId="1192948125" sldId="214748380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352322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1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4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06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10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02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9481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26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28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3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00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161" y="1400440"/>
            <a:ext cx="9250921" cy="332815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i="1">
                <a:latin typeface="Century Schoolbook"/>
                <a:ea typeface="STXingkai"/>
                <a:cs typeface="Aharoni"/>
              </a:rPr>
              <a:t>Światowy Dzień Książki i Praw Autorskich</a:t>
            </a:r>
            <a:br>
              <a:rPr lang="pl-PL" sz="4000" i="1">
                <a:latin typeface="Century Schoolbook"/>
                <a:ea typeface="STXingkai"/>
                <a:cs typeface="Aharoni"/>
              </a:rPr>
            </a:br>
            <a:r>
              <a:rPr lang="pl-PL" sz="4000" i="1">
                <a:latin typeface="Century Schoolbook"/>
                <a:ea typeface="STXingkai"/>
                <a:cs typeface="Aharoni"/>
              </a:rPr>
              <a:t>                                                   </a:t>
            </a:r>
            <a:endParaRPr lang="pl-PL">
              <a:cs typeface="Aharon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00947" y="4137020"/>
            <a:ext cx="4560957" cy="15464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>
                <a:latin typeface="Century Schoolbook"/>
              </a:rPr>
              <a:t>23 kwietnia</a:t>
            </a:r>
            <a:endParaRPr lang="pl-PL" sz="400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2FD0F38A-9A18-42C3-E9F7-F183B7C564C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48691" y="1496292"/>
            <a:ext cx="9379527" cy="4602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4000" i="1" dirty="0" err="1" smtClean="0"/>
              <a:t>Siudzińsla</a:t>
            </a:r>
            <a:r>
              <a:rPr lang="pl-PL" sz="4000" i="1" dirty="0" smtClean="0"/>
              <a:t> Alicja</a:t>
            </a:r>
          </a:p>
          <a:p>
            <a:pPr marL="0" indent="0" algn="ctr">
              <a:buNone/>
            </a:pPr>
            <a:r>
              <a:rPr lang="pl-PL" sz="4000" i="1" dirty="0" smtClean="0"/>
              <a:t> i </a:t>
            </a:r>
          </a:p>
          <a:p>
            <a:pPr marL="0" indent="0" algn="ctr">
              <a:buNone/>
            </a:pPr>
            <a:r>
              <a:rPr lang="pl-PL" sz="4000" b="1" i="1" dirty="0" smtClean="0"/>
              <a:t>Woźniak Weronika</a:t>
            </a:r>
          </a:p>
          <a:p>
            <a:pPr marL="0" indent="0" algn="ctr">
              <a:buNone/>
            </a:pPr>
            <a:endParaRPr lang="pl-PL" sz="4000" b="1" i="1" smtClean="0"/>
          </a:p>
          <a:p>
            <a:pPr marL="0" indent="0" algn="ctr">
              <a:buNone/>
            </a:pPr>
            <a:r>
              <a:rPr lang="pl-PL" sz="4000" b="1" i="1" smtClean="0"/>
              <a:t>Klasa </a:t>
            </a:r>
            <a:r>
              <a:rPr lang="pl-PL" sz="4000" b="1" i="1" dirty="0" smtClean="0"/>
              <a:t>IV</a:t>
            </a:r>
            <a:endParaRPr lang="pl-PL" sz="4000" b="1" i="1" dirty="0"/>
          </a:p>
        </p:txBody>
      </p:sp>
    </p:spTree>
    <p:extLst>
      <p:ext uri="{BB962C8B-B14F-4D97-AF65-F5344CB8AC3E}">
        <p14:creationId xmlns:p14="http://schemas.microsoft.com/office/powerpoint/2010/main" val="97352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887AE9-4B05-39F2-69DE-8ECB613D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2346164"/>
            <a:ext cx="9144000" cy="2349125"/>
          </a:xfrm>
        </p:spPr>
        <p:txBody>
          <a:bodyPr/>
          <a:lstStyle/>
          <a:p>
            <a:r>
              <a:rPr lang="pl-PL" sz="3600">
                <a:latin typeface="Times New Roman"/>
                <a:cs typeface="Aharoni"/>
              </a:rPr>
              <a:t>Pierwszymi powierzchniami piśmienniczymi były skały, kora, skóry i kamień.</a:t>
            </a:r>
          </a:p>
        </p:txBody>
      </p:sp>
    </p:spTree>
    <p:extLst>
      <p:ext uri="{BB962C8B-B14F-4D97-AF65-F5344CB8AC3E}">
        <p14:creationId xmlns:p14="http://schemas.microsoft.com/office/powerpoint/2010/main" val="20267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4E36DD-F78A-DAAB-4CFE-C5B708595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044" y="-397533"/>
            <a:ext cx="5349726" cy="651246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 sz="3600">
                <a:latin typeface="Times New Roman"/>
                <a:cs typeface="Aharoni"/>
              </a:rPr>
              <a:t>IV tys. Lat p.n.e. W Mezopotamii powstały </a:t>
            </a:r>
            <a:r>
              <a:rPr lang="pl-PL" sz="3600" b="1">
                <a:latin typeface="Times New Roman"/>
                <a:cs typeface="Aharoni"/>
              </a:rPr>
              <a:t>gliniane tabliczki</a:t>
            </a:r>
            <a:r>
              <a:rPr lang="pl-PL" sz="3600">
                <a:latin typeface="Times New Roman"/>
                <a:cs typeface="Aharoni"/>
              </a:rPr>
              <a:t>. Służyły one do pisania listów, oficjalnych dokumentów ksiąg. Stosowano je do połowy I tysiąclecia p.n.e. Były one niestety niewygodne w codziennym użytku, dlatego szukano bardziej uniwersalnych form podłoża na którym można utrwalać tekst.</a:t>
            </a:r>
          </a:p>
        </p:txBody>
      </p:sp>
      <p:pic>
        <p:nvPicPr>
          <p:cNvPr id="4" name="Obraz 3" descr="Ciekawe wynalazki: Gliniane tabliczki">
            <a:extLst>
              <a:ext uri="{FF2B5EF4-FFF2-40B4-BE49-F238E27FC236}">
                <a16:creationId xmlns:a16="http://schemas.microsoft.com/office/drawing/2014/main" id="{6822A90C-98FF-DCF9-8D85-4ED3AB52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" b="11555"/>
          <a:stretch/>
        </p:blipFill>
        <p:spPr>
          <a:xfrm>
            <a:off x="5334003" y="752477"/>
            <a:ext cx="6095997" cy="53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F378DD-0EEE-F239-0B50-C058A662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1" y="758953"/>
            <a:ext cx="5646908" cy="5076387"/>
          </a:xfrm>
        </p:spPr>
        <p:txBody>
          <a:bodyPr anchor="ctr">
            <a:normAutofit/>
          </a:bodyPr>
          <a:lstStyle/>
          <a:p>
            <a:r>
              <a:rPr lang="pl-PL" sz="3600">
                <a:latin typeface="Times New Roman"/>
                <a:cs typeface="Times New Roman"/>
              </a:rPr>
              <a:t>Starożytni Rzymianie i Grecy stosowali </a:t>
            </a:r>
            <a:r>
              <a:rPr lang="pl-PL" sz="3600" b="1">
                <a:latin typeface="Times New Roman"/>
                <a:cs typeface="Times New Roman"/>
              </a:rPr>
              <a:t>tabliczki woskowe</a:t>
            </a:r>
            <a:r>
              <a:rPr lang="pl-PL" sz="3600">
                <a:latin typeface="Times New Roman"/>
                <a:cs typeface="Times New Roman"/>
              </a:rPr>
              <a:t>. Najstarsze wynalezione tabliczki pochodzą z I wieku n. e. W tabliczkach drewnianych drążono zagłębienie i wlewano w nie roztopiony wosk.</a:t>
            </a:r>
            <a:endParaRPr lang="pl-PL" err="1"/>
          </a:p>
        </p:txBody>
      </p:sp>
      <p:pic>
        <p:nvPicPr>
          <p:cNvPr id="4" name="Symbol zastępczy zawartości 3" descr="JAK WYGLĄDAŁY PIERWSZE KSIĄŻKI? | Czytam wszędzie">
            <a:extLst>
              <a:ext uri="{FF2B5EF4-FFF2-40B4-BE49-F238E27FC236}">
                <a16:creationId xmlns:a16="http://schemas.microsoft.com/office/drawing/2014/main" id="{D4ACF9F4-9C76-E570-DF2D-9D617E8E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77" y="1923379"/>
            <a:ext cx="5026924" cy="37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93192D-FA54-6837-501A-875C0279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4" y="18725"/>
            <a:ext cx="5471157" cy="6744267"/>
          </a:xfrm>
        </p:spPr>
        <p:txBody>
          <a:bodyPr anchor="ctr">
            <a:normAutofit fontScale="90000"/>
          </a:bodyPr>
          <a:lstStyle/>
          <a:p>
            <a:r>
              <a:rPr lang="pl-PL" sz="3600">
                <a:latin typeface="Times New Roman"/>
                <a:cs typeface="Times New Roman"/>
              </a:rPr>
              <a:t>Kolejnym materiałem służącym do utrwalania pisma był </a:t>
            </a:r>
            <a:r>
              <a:rPr lang="pl-PL" sz="3600" b="1">
                <a:latin typeface="Times New Roman"/>
                <a:cs typeface="Times New Roman"/>
              </a:rPr>
              <a:t>papirus</a:t>
            </a:r>
            <a:r>
              <a:rPr lang="pl-PL" sz="3600">
                <a:latin typeface="Times New Roman"/>
                <a:cs typeface="Times New Roman"/>
              </a:rPr>
              <a:t>. Był to bardzo dobry materiał, lekki i łatwy w użytkowaniu. Najstarsze zachowane zabytki na papirusie pochodzą z około 2400 p.n.e. Papirus to materiał roślinny wytwarzany z łodyg trzciny papirusowej. W Średniowieczu pojawił się </a:t>
            </a:r>
            <a:r>
              <a:rPr lang="pl-PL" sz="3600" b="1">
                <a:latin typeface="Times New Roman"/>
                <a:cs typeface="Times New Roman"/>
              </a:rPr>
              <a:t>pergamin</a:t>
            </a:r>
            <a:r>
              <a:rPr lang="pl-PL" sz="3600">
                <a:latin typeface="Times New Roman"/>
                <a:cs typeface="Times New Roman"/>
              </a:rPr>
              <a:t>. Był to materiał pisarski wytwarzany ze skór zwierzęcych.   </a:t>
            </a:r>
          </a:p>
        </p:txBody>
      </p:sp>
      <p:pic>
        <p:nvPicPr>
          <p:cNvPr id="4" name="Symbol zastępczy zawartości 3" descr="papirus – Szkoła Podstawowa nr 2 im. Księcia Janusza">
            <a:extLst>
              <a:ext uri="{FF2B5EF4-FFF2-40B4-BE49-F238E27FC236}">
                <a16:creationId xmlns:a16="http://schemas.microsoft.com/office/drawing/2014/main" id="{D01FB926-45C2-3A53-429C-7E81F574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77" y="1942230"/>
            <a:ext cx="5026924" cy="37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DA75E2-9C7E-718C-72C1-80DC727B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758953"/>
            <a:ext cx="5406949" cy="5827502"/>
          </a:xfrm>
        </p:spPr>
        <p:txBody>
          <a:bodyPr anchor="ctr">
            <a:normAutofit/>
          </a:bodyPr>
          <a:lstStyle/>
          <a:p>
            <a:r>
              <a:rPr lang="pl-PL" sz="3600" b="1">
                <a:latin typeface="Times New Roman"/>
                <a:cs typeface="Aharoni"/>
              </a:rPr>
              <a:t>Papier </a:t>
            </a:r>
            <a:r>
              <a:rPr lang="pl-PL" sz="3600">
                <a:latin typeface="Times New Roman"/>
                <a:cs typeface="Aharoni"/>
              </a:rPr>
              <a:t>został wynaleziony w Chinach około 105 r. n. e. Papier czerpany to materiał organiczny. Na początku próbowano z korą drzew, jedwabiem, a nawet sieciami rybackimi, aby w końcu zastosować włókna roślinne i lniane szmaty.</a:t>
            </a:r>
          </a:p>
        </p:txBody>
      </p:sp>
      <p:pic>
        <p:nvPicPr>
          <p:cNvPr id="4" name="Symbol zastępczy zawartości 3" descr="Papier do biura i możliwości jego zastosowania - Biurowe Artykuły">
            <a:extLst>
              <a:ext uri="{FF2B5EF4-FFF2-40B4-BE49-F238E27FC236}">
                <a16:creationId xmlns:a16="http://schemas.microsoft.com/office/drawing/2014/main" id="{748AEAED-ECA1-4EFE-E474-33A9CBFC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40" y="1522145"/>
            <a:ext cx="4970283" cy="45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7B5C06-12CC-49EF-A907-08F1B132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F7A785F-38D2-4D69-B6F1-ADCED2B8F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F48219-4C96-37E5-A4D1-3544F011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109994"/>
            <a:ext cx="5212469" cy="6599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err="1">
                <a:latin typeface="Times New Roman"/>
                <a:cs typeface="Times New Roman"/>
              </a:rPr>
              <a:t>Zwój</a:t>
            </a:r>
            <a:r>
              <a:rPr lang="en-US" sz="2400">
                <a:latin typeface="Times New Roman"/>
                <a:cs typeface="Times New Roman"/>
              </a:rPr>
              <a:t> to </a:t>
            </a:r>
            <a:r>
              <a:rPr lang="en-US" sz="2400" err="1">
                <a:latin typeface="Times New Roman"/>
                <a:cs typeface="Times New Roman"/>
              </a:rPr>
              <a:t>najstarsza</a:t>
            </a:r>
            <a:r>
              <a:rPr lang="en-US" sz="2400">
                <a:latin typeface="Times New Roman"/>
                <a:cs typeface="Times New Roman"/>
              </a:rPr>
              <a:t> forma </a:t>
            </a:r>
            <a:r>
              <a:rPr lang="en-US" sz="2400" err="1">
                <a:latin typeface="Times New Roman"/>
                <a:cs typeface="Times New Roman"/>
              </a:rPr>
              <a:t>książki</a:t>
            </a:r>
            <a:r>
              <a:rPr lang="en-US" sz="2400">
                <a:latin typeface="Times New Roman"/>
                <a:cs typeface="Times New Roman"/>
              </a:rPr>
              <a:t>. </a:t>
            </a:r>
            <a:r>
              <a:rPr lang="en-US" sz="2400" err="1">
                <a:latin typeface="Times New Roman"/>
                <a:cs typeface="Times New Roman"/>
              </a:rPr>
              <a:t>Wytwarzana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była</a:t>
            </a:r>
            <a:r>
              <a:rPr lang="en-US" sz="2400">
                <a:latin typeface="Times New Roman"/>
                <a:cs typeface="Times New Roman"/>
              </a:rPr>
              <a:t> w </a:t>
            </a:r>
            <a:r>
              <a:rPr lang="en-US" sz="2400" err="1">
                <a:latin typeface="Times New Roman"/>
                <a:cs typeface="Times New Roman"/>
              </a:rPr>
              <a:t>starożytności</a:t>
            </a:r>
            <a:r>
              <a:rPr lang="en-US" sz="2400">
                <a:latin typeface="Times New Roman"/>
                <a:cs typeface="Times New Roman"/>
              </a:rPr>
              <a:t> od IV </a:t>
            </a:r>
            <a:r>
              <a:rPr lang="en-US" sz="2400" err="1">
                <a:latin typeface="Times New Roman"/>
                <a:cs typeface="Times New Roman"/>
              </a:rPr>
              <a:t>tysiąclecia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p.n.e.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Najstarszym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znanym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egzemplarzerm</a:t>
            </a:r>
            <a:r>
              <a:rPr lang="en-US" sz="2400">
                <a:latin typeface="Times New Roman"/>
                <a:cs typeface="Times New Roman"/>
              </a:rPr>
              <a:t> jest </a:t>
            </a:r>
            <a:r>
              <a:rPr lang="en-US" sz="2400" err="1">
                <a:latin typeface="Times New Roman"/>
                <a:cs typeface="Times New Roman"/>
              </a:rPr>
              <a:t>grecki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zwój</a:t>
            </a:r>
            <a:r>
              <a:rPr lang="en-US" sz="2400">
                <a:latin typeface="Times New Roman"/>
                <a:cs typeface="Times New Roman"/>
              </a:rPr>
              <a:t>. </a:t>
            </a:r>
            <a:r>
              <a:rPr lang="en-US" sz="2400" err="1">
                <a:latin typeface="Times New Roman"/>
                <a:cs typeface="Times New Roman"/>
              </a:rPr>
              <a:t>Początkowo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zwoje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wykonywane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były</a:t>
            </a:r>
            <a:r>
              <a:rPr lang="en-US" sz="2400">
                <a:latin typeface="Times New Roman"/>
                <a:cs typeface="Times New Roman"/>
              </a:rPr>
              <a:t> ze </a:t>
            </a:r>
            <a:r>
              <a:rPr lang="en-US" sz="2400" err="1">
                <a:latin typeface="Times New Roman"/>
                <a:cs typeface="Times New Roman"/>
              </a:rPr>
              <a:t>skóry</a:t>
            </a:r>
            <a:r>
              <a:rPr lang="en-US" sz="240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następnie</a:t>
            </a:r>
            <a:r>
              <a:rPr lang="en-US" sz="2400">
                <a:latin typeface="Times New Roman"/>
                <a:cs typeface="Times New Roman"/>
              </a:rPr>
              <a:t> z </a:t>
            </a:r>
            <a:r>
              <a:rPr lang="en-US" sz="2400" err="1">
                <a:latin typeface="Times New Roman"/>
                <a:cs typeface="Times New Roman"/>
              </a:rPr>
              <a:t>papirusu</a:t>
            </a:r>
            <a:r>
              <a:rPr lang="en-US" sz="240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pergaminu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i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płótna</a:t>
            </a:r>
            <a:r>
              <a:rPr lang="en-US" sz="2400">
                <a:latin typeface="Times New Roman"/>
                <a:cs typeface="Times New Roman"/>
              </a:rPr>
              <a:t>. </a:t>
            </a:r>
            <a:r>
              <a:rPr lang="en-US" sz="2400" err="1">
                <a:latin typeface="Times New Roman"/>
                <a:cs typeface="Times New Roman"/>
              </a:rPr>
              <a:t>Zwój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został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wyparty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przez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kodeks</a:t>
            </a:r>
            <a:r>
              <a:rPr lang="en-US" sz="2400">
                <a:latin typeface="Times New Roman"/>
                <a:cs typeface="Times New Roman"/>
              </a:rPr>
              <a:t>. Nowa forma </a:t>
            </a:r>
            <a:r>
              <a:rPr lang="en-US" sz="2400" err="1">
                <a:latin typeface="Times New Roman"/>
                <a:cs typeface="Times New Roman"/>
              </a:rPr>
              <a:t>książki</a:t>
            </a:r>
            <a:r>
              <a:rPr lang="en-US" sz="2400">
                <a:latin typeface="Times New Roman"/>
                <a:cs typeface="Times New Roman"/>
              </a:rPr>
              <a:t> - </a:t>
            </a:r>
            <a:r>
              <a:rPr lang="en-US" sz="2400" err="1">
                <a:latin typeface="Times New Roman"/>
                <a:cs typeface="Times New Roman"/>
              </a:rPr>
              <a:t>kodeks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upowszechniła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się</a:t>
            </a:r>
            <a:r>
              <a:rPr lang="en-US" sz="2400">
                <a:latin typeface="Times New Roman"/>
                <a:cs typeface="Times New Roman"/>
              </a:rPr>
              <a:t> w IV </a:t>
            </a:r>
            <a:r>
              <a:rPr lang="en-US" sz="2400" err="1">
                <a:latin typeface="Times New Roman"/>
                <a:cs typeface="Times New Roman"/>
              </a:rPr>
              <a:t>i</a:t>
            </a:r>
            <a:r>
              <a:rPr lang="en-US" sz="2400">
                <a:latin typeface="Times New Roman"/>
                <a:cs typeface="Times New Roman"/>
              </a:rPr>
              <a:t> V </a:t>
            </a:r>
            <a:r>
              <a:rPr lang="en-US" sz="2400" err="1">
                <a:latin typeface="Times New Roman"/>
                <a:cs typeface="Times New Roman"/>
              </a:rPr>
              <a:t>wieku</a:t>
            </a:r>
            <a:r>
              <a:rPr lang="en-US" sz="2400">
                <a:latin typeface="Times New Roman"/>
                <a:cs typeface="Times New Roman"/>
              </a:rPr>
              <a:t>. W </a:t>
            </a:r>
            <a:r>
              <a:rPr lang="en-US" sz="2400" err="1">
                <a:latin typeface="Times New Roman"/>
                <a:cs typeface="Times New Roman"/>
              </a:rPr>
              <a:t>średniowieczu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kodeks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był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jedyną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stosowaną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formą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książki</a:t>
            </a:r>
            <a:r>
              <a:rPr lang="en-US" sz="2400">
                <a:latin typeface="Times New Roman"/>
                <a:cs typeface="Times New Roman"/>
              </a:rPr>
              <a:t> z </a:t>
            </a:r>
            <a:r>
              <a:rPr lang="en-US" sz="2400" err="1">
                <a:latin typeface="Times New Roman"/>
                <a:cs typeface="Times New Roman"/>
              </a:rPr>
              <a:t>kartami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pergaminowymi</a:t>
            </a:r>
            <a:r>
              <a:rPr lang="en-US" sz="2400">
                <a:latin typeface="Times New Roman"/>
                <a:cs typeface="Times New Roman"/>
              </a:rPr>
              <a:t>, a </a:t>
            </a:r>
            <a:r>
              <a:rPr lang="en-US" sz="2400" err="1">
                <a:latin typeface="Times New Roman"/>
                <a:cs typeface="Times New Roman"/>
              </a:rPr>
              <a:t>potem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papierowymi</a:t>
            </a:r>
            <a:r>
              <a:rPr lang="en-US" sz="2400">
                <a:latin typeface="Times New Roman"/>
                <a:cs typeface="Times New Roman"/>
              </a:rPr>
              <a:t>. Do </a:t>
            </a:r>
            <a:r>
              <a:rPr lang="en-US" sz="2400" err="1">
                <a:latin typeface="Times New Roman"/>
                <a:cs typeface="Times New Roman"/>
              </a:rPr>
              <a:t>dziś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zachowały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się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wspaniałe</a:t>
            </a:r>
            <a:r>
              <a:rPr lang="en-US" sz="2400">
                <a:latin typeface="Times New Roman"/>
                <a:cs typeface="Times New Roman"/>
              </a:rPr>
              <a:t>, </a:t>
            </a:r>
            <a:r>
              <a:rPr lang="en-US" sz="2400" err="1">
                <a:latin typeface="Times New Roman"/>
                <a:cs typeface="Times New Roman"/>
              </a:rPr>
              <a:t>bogato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zdobione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egzemplarze</a:t>
            </a:r>
            <a:r>
              <a:rPr lang="en-US" sz="2400">
                <a:latin typeface="Times New Roman"/>
                <a:cs typeface="Times New Roman"/>
              </a:rPr>
              <a:t>. </a:t>
            </a:r>
            <a:r>
              <a:rPr lang="en-US" sz="2400" err="1">
                <a:latin typeface="Times New Roman"/>
                <a:cs typeface="Times New Roman"/>
              </a:rPr>
              <a:t>Najcenniejszym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kodeksem</a:t>
            </a:r>
            <a:r>
              <a:rPr lang="en-US" sz="2400">
                <a:latin typeface="Times New Roman"/>
                <a:cs typeface="Times New Roman"/>
              </a:rPr>
              <a:t> w </a:t>
            </a:r>
            <a:r>
              <a:rPr lang="en-US" sz="2400" err="1">
                <a:latin typeface="Times New Roman"/>
                <a:cs typeface="Times New Roman"/>
              </a:rPr>
              <a:t>zbiorach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polskich</a:t>
            </a:r>
            <a:r>
              <a:rPr lang="en-US" sz="2400">
                <a:latin typeface="Times New Roman"/>
                <a:cs typeface="Times New Roman"/>
              </a:rPr>
              <a:t> jest </a:t>
            </a:r>
            <a:r>
              <a:rPr lang="en-US" sz="2400" err="1">
                <a:latin typeface="Times New Roman"/>
                <a:cs typeface="Times New Roman"/>
              </a:rPr>
              <a:t>złoty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kodeks</a:t>
            </a:r>
            <a:r>
              <a:rPr lang="en-US" sz="2400">
                <a:latin typeface="Times New Roman"/>
                <a:cs typeface="Times New Roman"/>
              </a:rPr>
              <a:t> – </a:t>
            </a:r>
            <a:r>
              <a:rPr lang="en-US" sz="2400" b="1" err="1">
                <a:latin typeface="Times New Roman"/>
                <a:cs typeface="Times New Roman"/>
              </a:rPr>
              <a:t>Ewangeliarz</a:t>
            </a:r>
            <a:r>
              <a:rPr lang="en-US" sz="2400" b="1">
                <a:latin typeface="Times New Roman"/>
                <a:cs typeface="Times New Roman"/>
              </a:rPr>
              <a:t> </a:t>
            </a:r>
            <a:r>
              <a:rPr lang="en-US" sz="2400" b="1" err="1">
                <a:latin typeface="Times New Roman"/>
                <a:cs typeface="Times New Roman"/>
              </a:rPr>
              <a:t>gnieźnieński</a:t>
            </a:r>
            <a:r>
              <a:rPr lang="en-US" sz="2400" b="1">
                <a:latin typeface="Times New Roman"/>
                <a:cs typeface="Times New Roman"/>
              </a:rPr>
              <a:t>. 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5" name="Obraz 4" descr="Obraz znaleziony dla:   złoty kodeks - ewangeliarz gnieźnieński ">
            <a:extLst>
              <a:ext uri="{FF2B5EF4-FFF2-40B4-BE49-F238E27FC236}">
                <a16:creationId xmlns:a16="http://schemas.microsoft.com/office/drawing/2014/main" id="{ECF7EBF1-D8D9-ABD3-F7B3-537100F5B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4" r="5833" b="1"/>
          <a:stretch/>
        </p:blipFill>
        <p:spPr>
          <a:xfrm>
            <a:off x="5334003" y="752477"/>
            <a:ext cx="6095997" cy="534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94093E-B9D4-93DF-2690-38AAED93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" y="107389"/>
            <a:ext cx="5453802" cy="6655603"/>
          </a:xfrm>
        </p:spPr>
        <p:txBody>
          <a:bodyPr anchor="ctr">
            <a:normAutofit/>
          </a:bodyPr>
          <a:lstStyle/>
          <a:p>
            <a:r>
              <a:rPr lang="pl-PL" sz="2000">
                <a:latin typeface="Times New Roman"/>
                <a:cs typeface="Times New Roman"/>
              </a:rPr>
              <a:t>Kolejnym przełomem w historii książki było </a:t>
            </a:r>
            <a:r>
              <a:rPr lang="pl-PL" sz="2000" b="1">
                <a:latin typeface="Times New Roman"/>
                <a:cs typeface="Times New Roman"/>
              </a:rPr>
              <a:t>wynalezienie druku </a:t>
            </a:r>
            <a:r>
              <a:rPr lang="pl-PL" sz="2000">
                <a:latin typeface="Times New Roman"/>
                <a:cs typeface="Times New Roman"/>
              </a:rPr>
              <a:t>przez Gutenberga. Pierwszym wielkim dziełem drukarskim była Biblia. W rankingu najczęściej czytanych książek na świecie, Biblia jest na I miejscu. Czy ktoś jest mocno wierzący, wierzący tylko trochę, prawie wcale, czy w ogóle nie wierzący, obojętnie, Biblia jest świetną, pełną niezapomnianych historii lekturą. Są tu przypowieści, legendy, baśnie, piękna poezja. Mieszają się wszystkie gatunku: horror, thriller, sensacja, melodramat i powieść obyczajowa, a nawet elementy erotyki. I tony symbolicznych odniesień i odwiecznych archetypów. Stary Testament, Nowy Testament, tysiące stron zapisanych maczkiem dla wytrwałego czytelnika może starczyć naprawdę na długo. Od czasu wynalezienie druku produkcja książki  stała się znacznie tańsza i coraz więcej ludzi mogło sobie pozwolić na jej kupienie. Książka w niezmienionej formie trwała do XX wieku.</a:t>
            </a:r>
            <a:endParaRPr lang="pl-PL"/>
          </a:p>
        </p:txBody>
      </p:sp>
      <p:pic>
        <p:nvPicPr>
          <p:cNvPr id="4" name="Symbol zastępczy zawartości 3" descr="Johannes Gutenberg | Printing Press, Inventions, Facts, Accomplishments ...">
            <a:extLst>
              <a:ext uri="{FF2B5EF4-FFF2-40B4-BE49-F238E27FC236}">
                <a16:creationId xmlns:a16="http://schemas.microsoft.com/office/drawing/2014/main" id="{243AACA8-4DAC-6FAD-E108-AEA87AF1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1" r="16915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8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9D677B-BCCB-DD49-E671-B4624B16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8469"/>
            <a:ext cx="4742921" cy="6720129"/>
          </a:xfrm>
        </p:spPr>
        <p:txBody>
          <a:bodyPr anchor="ctr">
            <a:normAutofit fontScale="90000"/>
          </a:bodyPr>
          <a:lstStyle/>
          <a:p>
            <a:r>
              <a:rPr lang="pl-PL" sz="3600">
                <a:latin typeface="Times New Roman"/>
                <a:cs typeface="Aharoni"/>
              </a:rPr>
              <a:t>Okazało się, że książka aby zostać przeczytana nie musi mieć materialnej postaci. Książka ma wersję mówioną w postaci </a:t>
            </a:r>
            <a:r>
              <a:rPr lang="pl-PL" sz="3600" b="1">
                <a:latin typeface="Times New Roman"/>
                <a:cs typeface="Aharoni"/>
              </a:rPr>
              <a:t>audiobooka</a:t>
            </a:r>
            <a:r>
              <a:rPr lang="pl-PL" sz="3600">
                <a:latin typeface="Times New Roman"/>
                <a:cs typeface="Aharoni"/>
              </a:rPr>
              <a:t>. Pierwsze audiobooki nagrywane były na płytach gramofonowych. Popularność zyskały stosunkowo niedawno. Ich początki związane są z powstaniem Internetu i możliwością przesyłania plików.</a:t>
            </a:r>
            <a:endParaRPr lang="pl-PL" err="1">
              <a:cs typeface="Aharoni"/>
            </a:endParaRPr>
          </a:p>
        </p:txBody>
      </p:sp>
      <p:pic>
        <p:nvPicPr>
          <p:cNvPr id="4" name="Symbol zastępczy zawartości 3" descr="Audio Book là gì? Sự hấp dẫn của Audio Book">
            <a:extLst>
              <a:ext uri="{FF2B5EF4-FFF2-40B4-BE49-F238E27FC236}">
                <a16:creationId xmlns:a16="http://schemas.microsoft.com/office/drawing/2014/main" id="{C7DC0493-4FEE-BE08-C8B0-0E3D3B3B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77" y="1898244"/>
            <a:ext cx="5026924" cy="38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7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361</Words>
  <Application>Microsoft Office PowerPoint</Application>
  <PresentationFormat>Panoramiczny</PresentationFormat>
  <Paragraphs>15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Aharoni</vt:lpstr>
      <vt:lpstr>Arial</vt:lpstr>
      <vt:lpstr>Avenir Next LT Pro</vt:lpstr>
      <vt:lpstr>Century Schoolbook</vt:lpstr>
      <vt:lpstr>STXingkai</vt:lpstr>
      <vt:lpstr>Times New Roman</vt:lpstr>
      <vt:lpstr>PrismaticVTI</vt:lpstr>
      <vt:lpstr>Światowy Dzień Książki i Praw Autorskich                                                    </vt:lpstr>
      <vt:lpstr>Pierwszymi powierzchniami piśmienniczymi były skały, kora, skóry i kamień.</vt:lpstr>
      <vt:lpstr>IV tys. Lat p.n.e. W Mezopotamii powstały gliniane tabliczki. Służyły one do pisania listów, oficjalnych dokumentów ksiąg. Stosowano je do połowy I tysiąclecia p.n.e. Były one niestety niewygodne w codziennym użytku, dlatego szukano bardziej uniwersalnych form podłoża na którym można utrwalać tekst.</vt:lpstr>
      <vt:lpstr>Starożytni Rzymianie i Grecy stosowali tabliczki woskowe. Najstarsze wynalezione tabliczki pochodzą z I wieku n. e. W tabliczkach drewnianych drążono zagłębienie i wlewano w nie roztopiony wosk.</vt:lpstr>
      <vt:lpstr>Kolejnym materiałem służącym do utrwalania pisma był papirus. Był to bardzo dobry materiał, lekki i łatwy w użytkowaniu. Najstarsze zachowane zabytki na papirusie pochodzą z około 2400 p.n.e. Papirus to materiał roślinny wytwarzany z łodyg trzciny papirusowej. W Średniowieczu pojawił się pergamin. Był to materiał pisarski wytwarzany ze skór zwierzęcych.   </vt:lpstr>
      <vt:lpstr>Papier został wynaleziony w Chinach około 105 r. n. e. Papier czerpany to materiał organiczny. Na początku próbowano z korą drzew, jedwabiem, a nawet sieciami rybackimi, aby w końcu zastosować włókna roślinne i lniane szmaty.</vt:lpstr>
      <vt:lpstr>Zwój to najstarsza forma książki. Wytwarzana była w starożytności od IV tysiąclecia p.n.e. Najstarszym znanym egzemplarzerm jest grecki zwój. Początkowo zwoje wykonywane były ze skóry, następnie z papirusu, pergaminu i płótna. Zwój został wyparty przez kodeks. Nowa forma książki - kodeks upowszechniła się w IV i V wieku. W średniowieczu kodeks był jedyną stosowaną formą książki z kartami pergaminowymi, a potem papierowymi. Do dziś zachowały się wspaniałe, bogato zdobione egzemplarze. Najcenniejszym kodeksem w zbiorach polskich jest złoty kodeks – Ewangeliarz gnieźnieński. </vt:lpstr>
      <vt:lpstr>Kolejnym przełomem w historii książki było wynalezienie druku przez Gutenberga. Pierwszym wielkim dziełem drukarskim była Biblia. W rankingu najczęściej czytanych książek na świecie, Biblia jest na I miejscu. Czy ktoś jest mocno wierzący, wierzący tylko trochę, prawie wcale, czy w ogóle nie wierzący, obojętnie, Biblia jest świetną, pełną niezapomnianych historii lekturą. Są tu przypowieści, legendy, baśnie, piękna poezja. Mieszają się wszystkie gatunku: horror, thriller, sensacja, melodramat i powieść obyczajowa, a nawet elementy erotyki. I tony symbolicznych odniesień i odwiecznych archetypów. Stary Testament, Nowy Testament, tysiące stron zapisanych maczkiem dla wytrwałego czytelnika może starczyć naprawdę na długo. Od czasu wynalezienie druku produkcja książki  stała się znacznie tańsza i coraz więcej ludzi mogło sobie pozwolić na jej kupienie. Książka w niezmienionej formie trwała do XX wieku.</vt:lpstr>
      <vt:lpstr>Okazało się, że książka aby zostać przeczytana nie musi mieć materialnej postaci. Książka ma wersję mówioną w postaci audiobooka. Pierwsze audiobooki nagrywane były na płytach gramofonowych. Popularność zyskały stosunkowo niedawno. Ich początki związane są z powstaniem Internetu i możliwością przesyłania plików.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gosc</dc:creator>
  <cp:lastModifiedBy>gosc</cp:lastModifiedBy>
  <cp:revision>2</cp:revision>
  <dcterms:created xsi:type="dcterms:W3CDTF">2024-04-23T13:35:17Z</dcterms:created>
  <dcterms:modified xsi:type="dcterms:W3CDTF">2024-04-29T06:26:44Z</dcterms:modified>
</cp:coreProperties>
</file>